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4"/>
  </p:sldMasterIdLst>
  <p:notesMasterIdLst>
    <p:notesMasterId r:id="rId25"/>
  </p:notesMasterIdLst>
  <p:handoutMasterIdLst>
    <p:handoutMasterId r:id="rId26"/>
  </p:handoutMasterIdLst>
  <p:sldIdLst>
    <p:sldId id="325" r:id="rId5"/>
    <p:sldId id="307" r:id="rId6"/>
    <p:sldId id="324" r:id="rId7"/>
    <p:sldId id="312" r:id="rId8"/>
    <p:sldId id="341" r:id="rId9"/>
    <p:sldId id="342" r:id="rId10"/>
    <p:sldId id="344" r:id="rId11"/>
    <p:sldId id="354" r:id="rId12"/>
    <p:sldId id="345" r:id="rId13"/>
    <p:sldId id="346" r:id="rId14"/>
    <p:sldId id="347" r:id="rId15"/>
    <p:sldId id="348" r:id="rId16"/>
    <p:sldId id="349" r:id="rId17"/>
    <p:sldId id="350" r:id="rId18"/>
    <p:sldId id="351" r:id="rId19"/>
    <p:sldId id="353" r:id="rId20"/>
    <p:sldId id="356" r:id="rId21"/>
    <p:sldId id="357" r:id="rId22"/>
    <p:sldId id="358" r:id="rId23"/>
    <p:sldId id="355" r:id="rId24"/>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62" d="100"/>
          <a:sy n="62" d="100"/>
        </p:scale>
        <p:origin x="787" y="53"/>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2CFC5572-9696-4932-A54D-C4024732C11C}" type="datetime1">
              <a:rPr lang="nl-NL" smtClean="0"/>
              <a:t>3-10-2025</a:t>
            </a:fld>
            <a:endParaRPr lang="nl-NL" dirty="0"/>
          </a:p>
        </p:txBody>
      </p:sp>
      <p:sp>
        <p:nvSpPr>
          <p:cNvPr id="4" name="Tijdelijke aanduiding voor voettekst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4C0A24AC-02A6-46A1-A072-EAC8AC25DCA5}" type="slidenum">
              <a:rPr lang="nl-NL" smtClean="0"/>
              <a:t>‹nr.›</a:t>
            </a:fld>
            <a:endParaRPr lang="nl-NL"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fld id="{F9DC18BD-6087-4D05-9350-76FA56AD947C}" type="datetime1">
              <a:rPr lang="nl-NL" smtClean="0"/>
              <a:pPr/>
              <a:t>3-10-2025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0DC92804-03A6-47F6-A893-4DDB8903A808}" type="slidenum">
              <a:rPr lang="nl-NL" smtClean="0"/>
              <a:t>‹nr.›</a:t>
            </a:fld>
            <a:endParaRPr lang="nl-NL"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0DC92804-03A6-47F6-A893-4DDB8903A808}" type="slidenum">
              <a:rPr lang="nl-NL" smtClean="0"/>
              <a:t>1</a:t>
            </a:fld>
            <a:endParaRPr lang="nl-NL"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FA628-B6C4-8C7D-DFEC-ABFB50FAECB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1FADF16-D040-176F-4C90-1E7306CC05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71897C-490C-9709-7BD7-E0E8B3F618F5}"/>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A5BE7292-AF46-B9D8-358C-865982693F66}"/>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10</a:t>
            </a:fld>
            <a:endParaRPr lang="nl-NL" dirty="0"/>
          </a:p>
        </p:txBody>
      </p:sp>
    </p:spTree>
    <p:extLst>
      <p:ext uri="{BB962C8B-B14F-4D97-AF65-F5344CB8AC3E}">
        <p14:creationId xmlns:p14="http://schemas.microsoft.com/office/powerpoint/2010/main" val="188136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B99D3-0EE0-13D0-352E-328FC843D7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677F47-4061-1A87-AB4F-9C0DADCF006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77BBCF-564C-967F-04A4-504C948E03BD}"/>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C1E4F1AC-D52D-E91E-31BE-E0291F10C4B3}"/>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11</a:t>
            </a:fld>
            <a:endParaRPr lang="nl-NL" dirty="0"/>
          </a:p>
        </p:txBody>
      </p:sp>
    </p:spTree>
    <p:extLst>
      <p:ext uri="{BB962C8B-B14F-4D97-AF65-F5344CB8AC3E}">
        <p14:creationId xmlns:p14="http://schemas.microsoft.com/office/powerpoint/2010/main" val="33369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F30A6-3B95-1373-2BB3-55B3A4CA490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DECAD7-18A0-958C-0A58-C48E26AA71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CB3BC1E-C9DB-AC74-975C-5266A84A8684}"/>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4C147560-05CB-88DA-5F81-3762417CD3D0}"/>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12</a:t>
            </a:fld>
            <a:endParaRPr lang="nl-NL" dirty="0"/>
          </a:p>
        </p:txBody>
      </p:sp>
    </p:spTree>
    <p:extLst>
      <p:ext uri="{BB962C8B-B14F-4D97-AF65-F5344CB8AC3E}">
        <p14:creationId xmlns:p14="http://schemas.microsoft.com/office/powerpoint/2010/main" val="239035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D070-46C2-E8B7-28C2-A138A0996B8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538560-9C97-D18E-6C52-FA4565CBF6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EF1BC2F-4840-55AC-A1AB-9F35667850A3}"/>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D6AE16B1-A8B7-FD77-B2C7-606E92908307}"/>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13</a:t>
            </a:fld>
            <a:endParaRPr lang="nl-NL" dirty="0"/>
          </a:p>
        </p:txBody>
      </p:sp>
    </p:spTree>
    <p:extLst>
      <p:ext uri="{BB962C8B-B14F-4D97-AF65-F5344CB8AC3E}">
        <p14:creationId xmlns:p14="http://schemas.microsoft.com/office/powerpoint/2010/main" val="63254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F2837-4427-F48C-03D9-6AF79B1EB4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EE77EAF-4C3F-1EC1-F450-CD2D57D76FB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642EF6-1EFE-990E-D8E1-C684FE6881A9}"/>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468103CA-4A8D-72B2-C52F-09DEA14CC93C}"/>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14</a:t>
            </a:fld>
            <a:endParaRPr lang="nl-NL" dirty="0"/>
          </a:p>
        </p:txBody>
      </p:sp>
    </p:spTree>
    <p:extLst>
      <p:ext uri="{BB962C8B-B14F-4D97-AF65-F5344CB8AC3E}">
        <p14:creationId xmlns:p14="http://schemas.microsoft.com/office/powerpoint/2010/main" val="66120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94FF-59BB-2E11-4DBB-BB87A976E9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65821E6-3468-848D-4806-FA0518B814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4AD74D-4AF8-30DB-FFCA-F489015EF679}"/>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291B27B0-0205-8927-388C-97B6C96C3414}"/>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15</a:t>
            </a:fld>
            <a:endParaRPr lang="nl-NL" dirty="0"/>
          </a:p>
        </p:txBody>
      </p:sp>
    </p:spTree>
    <p:extLst>
      <p:ext uri="{BB962C8B-B14F-4D97-AF65-F5344CB8AC3E}">
        <p14:creationId xmlns:p14="http://schemas.microsoft.com/office/powerpoint/2010/main" val="1177463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C6FC1-81E6-D275-818E-27C1467FC2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40ECB6-B4D3-66AA-CF20-1BCA693143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D122B6-3222-D097-282D-7FD2B912D964}"/>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4409117D-B730-B999-A0A5-A9487DCDAB66}"/>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16</a:t>
            </a:fld>
            <a:endParaRPr lang="nl-NL" dirty="0"/>
          </a:p>
        </p:txBody>
      </p:sp>
    </p:spTree>
    <p:extLst>
      <p:ext uri="{BB962C8B-B14F-4D97-AF65-F5344CB8AC3E}">
        <p14:creationId xmlns:p14="http://schemas.microsoft.com/office/powerpoint/2010/main" val="72528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11D0A-07C4-F416-EB8D-BAF09FD316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CA86CD-3CDB-1487-3088-7B3DA1A2AA4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76ACDA-7564-559C-BBDE-4F184737B4B8}"/>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452D7DA5-CFB7-9A35-097A-DC6DCEA8E239}"/>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17</a:t>
            </a:fld>
            <a:endParaRPr lang="nl-NL" dirty="0"/>
          </a:p>
        </p:txBody>
      </p:sp>
    </p:spTree>
    <p:extLst>
      <p:ext uri="{BB962C8B-B14F-4D97-AF65-F5344CB8AC3E}">
        <p14:creationId xmlns:p14="http://schemas.microsoft.com/office/powerpoint/2010/main" val="202454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D67FC-8423-BDF9-1F63-D95E47AA22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D86FD7-6CDB-FC43-E174-218B01679A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174748E-A20E-4955-2BF0-ACE83FD2FA86}"/>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99E7070B-24D2-F500-B7EC-AB00CAACF0CE}"/>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18</a:t>
            </a:fld>
            <a:endParaRPr lang="nl-NL" dirty="0"/>
          </a:p>
        </p:txBody>
      </p:sp>
    </p:spTree>
    <p:extLst>
      <p:ext uri="{BB962C8B-B14F-4D97-AF65-F5344CB8AC3E}">
        <p14:creationId xmlns:p14="http://schemas.microsoft.com/office/powerpoint/2010/main" val="3252515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6D7A-74B6-3746-2DD4-895B947548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D113675-801F-78C0-833A-59BDDF9F401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9E2DA2D-3FCC-27BC-295A-C3935C324745}"/>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C5CF8B48-9CFA-5766-4569-EFE13E7E4A83}"/>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19</a:t>
            </a:fld>
            <a:endParaRPr lang="nl-NL" dirty="0"/>
          </a:p>
        </p:txBody>
      </p:sp>
    </p:spTree>
    <p:extLst>
      <p:ext uri="{BB962C8B-B14F-4D97-AF65-F5344CB8AC3E}">
        <p14:creationId xmlns:p14="http://schemas.microsoft.com/office/powerpoint/2010/main" val="318023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0DC92804-03A6-47F6-A893-4DDB8903A808}" type="slidenum">
              <a:rPr lang="nl-NL" smtClean="0"/>
              <a:t>2</a:t>
            </a:fld>
            <a:endParaRPr lang="nl-NL" dirty="0"/>
          </a:p>
        </p:txBody>
      </p:sp>
    </p:spTree>
    <p:extLst>
      <p:ext uri="{BB962C8B-B14F-4D97-AF65-F5344CB8AC3E}">
        <p14:creationId xmlns:p14="http://schemas.microsoft.com/office/powerpoint/2010/main" val="144118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0DC92804-03A6-47F6-A893-4DDB8903A808}" type="slidenum">
              <a:rPr lang="nl-NL" smtClean="0"/>
              <a:t>3</a:t>
            </a:fld>
            <a:endParaRPr lang="nl-NL" dirty="0"/>
          </a:p>
        </p:txBody>
      </p:sp>
    </p:spTree>
    <p:extLst>
      <p:ext uri="{BB962C8B-B14F-4D97-AF65-F5344CB8AC3E}">
        <p14:creationId xmlns:p14="http://schemas.microsoft.com/office/powerpoint/2010/main" val="152021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0DC92804-03A6-47F6-A893-4DDB8903A808}" type="slidenum">
              <a:rPr lang="nl-NL" smtClean="0"/>
              <a:t>4</a:t>
            </a:fld>
            <a:endParaRPr lang="nl-NL" dirty="0"/>
          </a:p>
        </p:txBody>
      </p:sp>
    </p:spTree>
    <p:extLst>
      <p:ext uri="{BB962C8B-B14F-4D97-AF65-F5344CB8AC3E}">
        <p14:creationId xmlns:p14="http://schemas.microsoft.com/office/powerpoint/2010/main" val="183897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D0AC-E967-B11D-A88B-1B6143D7F4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576E000-EBA0-5222-493B-16304AED3B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718AAA-848E-4787-DD3B-8D7738E1AF6C}"/>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96B61EBC-41CE-C2ED-2AB7-9464FD5FED99}"/>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5</a:t>
            </a:fld>
            <a:endParaRPr lang="nl-NL" dirty="0"/>
          </a:p>
        </p:txBody>
      </p:sp>
    </p:spTree>
    <p:extLst>
      <p:ext uri="{BB962C8B-B14F-4D97-AF65-F5344CB8AC3E}">
        <p14:creationId xmlns:p14="http://schemas.microsoft.com/office/powerpoint/2010/main" val="64065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CEE8-6EB8-F9D3-81DC-069D19DF6C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B943A77-610C-B720-4448-B0C2053DDD5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FA0919-7F32-601A-1F22-29427A30E7B1}"/>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FA65B151-4FB9-E6F1-B8E5-C73F0E7E7010}"/>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6</a:t>
            </a:fld>
            <a:endParaRPr lang="nl-NL" dirty="0"/>
          </a:p>
        </p:txBody>
      </p:sp>
    </p:spTree>
    <p:extLst>
      <p:ext uri="{BB962C8B-B14F-4D97-AF65-F5344CB8AC3E}">
        <p14:creationId xmlns:p14="http://schemas.microsoft.com/office/powerpoint/2010/main" val="115058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41D4-C1D8-678D-CEBE-3A454AD57B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0F0D1A-CD58-0501-F391-2A7C902383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AFCF05-F697-365C-11A8-BC3D2E8E927C}"/>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094525DC-76D0-6609-F47E-D9AB299C4210}"/>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7</a:t>
            </a:fld>
            <a:endParaRPr lang="nl-NL" dirty="0"/>
          </a:p>
        </p:txBody>
      </p:sp>
    </p:spTree>
    <p:extLst>
      <p:ext uri="{BB962C8B-B14F-4D97-AF65-F5344CB8AC3E}">
        <p14:creationId xmlns:p14="http://schemas.microsoft.com/office/powerpoint/2010/main" val="177728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07BB9-9E31-9A92-B60C-54F5BD4E610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35EB76-62DE-2A81-4EEC-D80EE8B44B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B2EABE-F1DD-4732-CE84-42730B829C90}"/>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B3F73857-F493-6303-A811-B8E9DAD1A949}"/>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8</a:t>
            </a:fld>
            <a:endParaRPr lang="nl-NL" dirty="0"/>
          </a:p>
        </p:txBody>
      </p:sp>
    </p:spTree>
    <p:extLst>
      <p:ext uri="{BB962C8B-B14F-4D97-AF65-F5344CB8AC3E}">
        <p14:creationId xmlns:p14="http://schemas.microsoft.com/office/powerpoint/2010/main" val="125823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E26A6-DE84-A0DD-A4CA-AF729186B28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72C3D5A-77F1-9F7B-0E35-B725C89A9DC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DAD8FDA-A963-C86C-D5BB-847BE6A0D3B7}"/>
              </a:ext>
            </a:extLst>
          </p:cNvPr>
          <p:cNvSpPr>
            <a:spLocks noGrp="1"/>
          </p:cNvSpPr>
          <p:nvPr>
            <p:ph type="body" idx="1"/>
          </p:nvPr>
        </p:nvSpPr>
        <p:spPr/>
        <p:txBody>
          <a:bodyPr rtlCol="0"/>
          <a:lstStyle>
            <a:defPPr>
              <a:defRPr lang="nl-NL"/>
            </a:defPPr>
          </a:lstStyle>
          <a:p>
            <a:pPr rtl="0"/>
            <a:endParaRPr lang="nl-NL" dirty="0"/>
          </a:p>
        </p:txBody>
      </p:sp>
      <p:sp>
        <p:nvSpPr>
          <p:cNvPr id="4" name="Tijdelijke aanduiding voor dianummer 3">
            <a:extLst>
              <a:ext uri="{FF2B5EF4-FFF2-40B4-BE49-F238E27FC236}">
                <a16:creationId xmlns:a16="http://schemas.microsoft.com/office/drawing/2014/main" id="{C30F8D3D-93F5-5C2F-B77F-5299AE6EFCDB}"/>
              </a:ext>
            </a:extLst>
          </p:cNvPr>
          <p:cNvSpPr>
            <a:spLocks noGrp="1"/>
          </p:cNvSpPr>
          <p:nvPr>
            <p:ph type="sldNum" sz="quarter" idx="5"/>
          </p:nvPr>
        </p:nvSpPr>
        <p:spPr/>
        <p:txBody>
          <a:bodyPr rtlCol="0"/>
          <a:lstStyle>
            <a:defPPr>
              <a:defRPr lang="nl-NL"/>
            </a:defPPr>
          </a:lstStyle>
          <a:p>
            <a:pPr rtl="0"/>
            <a:fld id="{0DC92804-03A6-47F6-A893-4DDB8903A808}" type="slidenum">
              <a:rPr lang="nl-NL" smtClean="0"/>
              <a:t>9</a:t>
            </a:fld>
            <a:endParaRPr lang="nl-NL" dirty="0"/>
          </a:p>
        </p:txBody>
      </p:sp>
    </p:spTree>
    <p:extLst>
      <p:ext uri="{BB962C8B-B14F-4D97-AF65-F5344CB8AC3E}">
        <p14:creationId xmlns:p14="http://schemas.microsoft.com/office/powerpoint/2010/main" val="3762655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hthoek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25" name="Afbeelding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Afbeelding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Rechte verbindingslijn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Rechte verbindingslijn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el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rtlCol="0">
            <a:noAutofit/>
          </a:bodyPr>
          <a:lstStyle>
            <a:lvl1pPr algn="ctr">
              <a:defRPr lang="nl-NL" sz="7200"/>
            </a:lvl1pPr>
          </a:lstStyle>
          <a:p>
            <a:pPr rtl="0"/>
            <a:r>
              <a:rPr lang="nl-NL"/>
              <a:t>Klik om titel toe te voegen</a:t>
            </a:r>
          </a:p>
        </p:txBody>
      </p:sp>
    </p:spTree>
    <p:extLst>
      <p:ext uri="{BB962C8B-B14F-4D97-AF65-F5344CB8AC3E}">
        <p14:creationId xmlns:p14="http://schemas.microsoft.com/office/powerpoint/2010/main" val="75837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3048" y="2138289"/>
            <a:ext cx="12188952" cy="40339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21" name="Afbeelding 20">
            <a:extLst>
              <a:ext uri="{FF2B5EF4-FFF2-40B4-BE49-F238E27FC236}">
                <a16:creationId xmlns:a16="http://schemas.microsoft.com/office/drawing/2014/main" id="{2C488A36-B0CB-7B46-C2A6-BA57D39EC47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860" r="37853" b="27738"/>
          <a:stretch/>
        </p:blipFill>
        <p:spPr>
          <a:xfrm>
            <a:off x="6962087" y="2143124"/>
            <a:ext cx="5226865" cy="4033839"/>
          </a:xfrm>
          <a:prstGeom prst="rect">
            <a:avLst/>
          </a:prstGeom>
        </p:spPr>
      </p:pic>
      <p:sp>
        <p:nvSpPr>
          <p:cNvPr id="16" name="Titel 1">
            <a:extLst>
              <a:ext uri="{FF2B5EF4-FFF2-40B4-BE49-F238E27FC236}">
                <a16:creationId xmlns:a16="http://schemas.microsoft.com/office/drawing/2014/main" id="{A8614BA2-9387-F1B5-B7DB-B34DAE90FEDE}"/>
              </a:ext>
            </a:extLst>
          </p:cNvPr>
          <p:cNvSpPr>
            <a:spLocks noGrp="1"/>
          </p:cNvSpPr>
          <p:nvPr>
            <p:ph type="title" hasCustomPrompt="1"/>
          </p:nvPr>
        </p:nvSpPr>
        <p:spPr>
          <a:xfrm>
            <a:off x="422177" y="365125"/>
            <a:ext cx="10778937" cy="1325563"/>
          </a:xfrm>
        </p:spPr>
        <p:txBody>
          <a:bodyPr rtlCol="0">
            <a:normAutofit/>
          </a:bodyPr>
          <a:lstStyle>
            <a:lvl1pPr>
              <a:defRPr lang="nl-NL" sz="4400"/>
            </a:lvl1pPr>
          </a:lstStyle>
          <a:p>
            <a:pPr rtl="0"/>
            <a:r>
              <a:rPr lang="nl-NL"/>
              <a:t>Klik om titel toe te voegen</a:t>
            </a:r>
          </a:p>
        </p:txBody>
      </p:sp>
      <p:sp>
        <p:nvSpPr>
          <p:cNvPr id="12" name="Tijdelijke aanduiding voor inhoud 2">
            <a:extLst>
              <a:ext uri="{FF2B5EF4-FFF2-40B4-BE49-F238E27FC236}">
                <a16:creationId xmlns:a16="http://schemas.microsoft.com/office/drawing/2014/main" id="{6994EC89-4FAE-445C-A6E8-D55E4A34DE4E}"/>
              </a:ext>
            </a:extLst>
          </p:cNvPr>
          <p:cNvSpPr>
            <a:spLocks noGrp="1"/>
          </p:cNvSpPr>
          <p:nvPr>
            <p:ph idx="1" hasCustomPrompt="1"/>
          </p:nvPr>
        </p:nvSpPr>
        <p:spPr>
          <a:xfrm>
            <a:off x="422899" y="2350108"/>
            <a:ext cx="10778221" cy="3609461"/>
          </a:xfrm>
        </p:spPr>
        <p:txBody>
          <a:bodyPr rtlCol="0" anchor="ctr" anchorCtr="0">
            <a:normAutofit/>
          </a:bodyPr>
          <a:lstStyle>
            <a:lvl1pPr>
              <a:buNone/>
              <a:defRPr lang="nl-NL" sz="2400"/>
            </a:lvl1pPr>
            <a:lvl2pPr>
              <a:defRPr lang="nl-NL" sz="2400"/>
            </a:lvl2pPr>
            <a:lvl3pPr>
              <a:defRPr lang="nl-NL" sz="2400"/>
            </a:lvl3pPr>
            <a:lvl4pPr>
              <a:defRPr lang="nl-NL" sz="2400"/>
            </a:lvl4pPr>
            <a:lvl5pPr>
              <a:defRPr lang="nl-NL" sz="20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endParaRPr lang="nl-NL" sz="1800" dirty="0">
              <a:solidFill>
                <a:schemeClr val="tx1"/>
              </a:solidFill>
            </a:endParaRPr>
          </a:p>
        </p:txBody>
      </p:sp>
      <p:cxnSp>
        <p:nvCxnSpPr>
          <p:cNvPr id="14" name="Rechte verbindingslijn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Tijdelijke aanduiding voor dianummer 5">
            <a:extLst>
              <a:ext uri="{FF2B5EF4-FFF2-40B4-BE49-F238E27FC236}">
                <a16:creationId xmlns:a16="http://schemas.microsoft.com/office/drawing/2014/main" id="{7A80DA6A-71F3-6286-F60A-EEEC9188718C}"/>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lang="nl-NL" sz="1200">
                <a:solidFill>
                  <a:schemeClr val="tx2"/>
                </a:solidFill>
              </a:defRPr>
            </a:lvl1pPr>
          </a:lstStyle>
          <a:p>
            <a:pPr rtl="0"/>
            <a:fld id="{3A4F6043-7A67-491B-98BC-F933DED7226D}" type="slidenum">
              <a:rPr lang="nl-NL" smtClean="0"/>
              <a:pPr rtl="0"/>
              <a:t>‹nr.›</a:t>
            </a:fld>
            <a:endParaRPr lang="nl-NL" dirty="0"/>
          </a:p>
        </p:txBody>
      </p:sp>
      <p:cxnSp>
        <p:nvCxnSpPr>
          <p:cNvPr id="3" name="Rechte verbindingslijn 2">
            <a:extLst>
              <a:ext uri="{FF2B5EF4-FFF2-40B4-BE49-F238E27FC236}">
                <a16:creationId xmlns:a16="http://schemas.microsoft.com/office/drawing/2014/main" id="{75F98B46-5DFC-3487-EB05-148905CA6507}"/>
              </a:ext>
              <a:ext uri="{C183D7F6-B498-43B3-948B-1728B52AA6E4}">
                <adec:decorative xmlns:adec="http://schemas.microsoft.com/office/drawing/2017/decorative" val="1"/>
              </a:ext>
            </a:extLst>
          </p:cNvPr>
          <p:cNvCxnSpPr>
            <a:cxnSpLocks/>
          </p:cNvCxnSpPr>
          <p:nvPr userDrawn="1"/>
        </p:nvCxnSpPr>
        <p:spPr>
          <a:xfrm>
            <a:off x="0" y="2138288"/>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5D768F8E-3DFF-8D92-E3CF-5AE5F6DA5422}"/>
              </a:ext>
              <a:ext uri="{C183D7F6-B498-43B3-948B-1728B52AA6E4}">
                <adec:decorative xmlns:adec="http://schemas.microsoft.com/office/drawing/2017/decorative" val="1"/>
              </a:ext>
            </a:extLst>
          </p:cNvPr>
          <p:cNvCxnSpPr>
            <a:cxnSpLocks/>
          </p:cNvCxnSpPr>
          <p:nvPr userDrawn="1"/>
        </p:nvCxnSpPr>
        <p:spPr>
          <a:xfrm>
            <a:off x="0" y="2045761"/>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2E83A1EA-5EE3-D81A-D135-860F481F6740}"/>
              </a:ext>
              <a:ext uri="{C183D7F6-B498-43B3-948B-1728B52AA6E4}">
                <adec:decorative xmlns:adec="http://schemas.microsoft.com/office/drawing/2017/decorative" val="1"/>
              </a:ext>
            </a:extLst>
          </p:cNvPr>
          <p:cNvCxnSpPr>
            <a:cxnSpLocks/>
          </p:cNvCxnSpPr>
          <p:nvPr userDrawn="1"/>
        </p:nvCxnSpPr>
        <p:spPr>
          <a:xfrm>
            <a:off x="0" y="626472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4EA58FF-2FB1-3B78-FDCF-E5DC2EFE5D57}"/>
              </a:ext>
              <a:ext uri="{C183D7F6-B498-43B3-948B-1728B52AA6E4}">
                <adec:decorative xmlns:adec="http://schemas.microsoft.com/office/drawing/2017/decorative" val="1"/>
              </a:ext>
            </a:extLst>
          </p:cNvPr>
          <p:cNvCxnSpPr>
            <a:cxnSpLocks/>
          </p:cNvCxnSpPr>
          <p:nvPr userDrawn="1"/>
        </p:nvCxnSpPr>
        <p:spPr>
          <a:xfrm>
            <a:off x="0"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241035"/>
      </p:ext>
    </p:extLst>
  </p:cSld>
  <p:clrMapOvr>
    <a:masterClrMapping/>
  </p:clrMapOvr>
  <p:extLst>
    <p:ext uri="{DCECCB84-F9BA-43D5-87BE-67443E8EF086}">
      <p15:sldGuideLst xmlns:p15="http://schemas.microsoft.com/office/powerpoint/2012/main">
        <p15:guide id="1" orient="horz" pos="16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einde 2">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C2EA47A-F66B-4005-A5A4-458E90C0968A}"/>
              </a:ext>
            </a:extLst>
          </p:cNvPr>
          <p:cNvSpPr>
            <a:spLocks noGrp="1"/>
          </p:cNvSpPr>
          <p:nvPr>
            <p:ph type="ctrTitle" hasCustomPrompt="1"/>
          </p:nvPr>
        </p:nvSpPr>
        <p:spPr>
          <a:xfrm>
            <a:off x="422897" y="576262"/>
            <a:ext cx="5646541" cy="5295371"/>
          </a:xfrm>
        </p:spPr>
        <p:txBody>
          <a:bodyPr rtlCol="0" anchor="ctr" anchorCtr="0">
            <a:normAutofit/>
          </a:bodyPr>
          <a:lstStyle>
            <a:lvl1pPr>
              <a:defRPr lang="nl-NL" sz="4400"/>
            </a:lvl1pPr>
          </a:lstStyle>
          <a:p>
            <a:pPr algn="l" rtl="0">
              <a:lnSpc>
                <a:spcPts val="5800"/>
              </a:lnSpc>
            </a:pPr>
            <a:r>
              <a:rPr lang="nl-NL" sz="4800"/>
              <a:t>Klik om titel toe te voegen </a:t>
            </a:r>
          </a:p>
        </p:txBody>
      </p:sp>
      <p:sp>
        <p:nvSpPr>
          <p:cNvPr id="2" name="Tijdelijke aanduiding voor afbeelding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rtlCol="0">
            <a:normAutofit/>
          </a:bodyPr>
          <a:lstStyle>
            <a:lvl1pPr marL="0" indent="0" algn="ctr">
              <a:buNone/>
              <a:defRPr lang="nl-NL" sz="1800"/>
            </a:lvl1pPr>
          </a:lstStyle>
          <a:p>
            <a:pPr rtl="0"/>
            <a:r>
              <a:rPr lang="nl-NL"/>
              <a:t>Klik op het pictogram als u een afbeelding wilt toevoegen</a:t>
            </a:r>
          </a:p>
        </p:txBody>
      </p:sp>
    </p:spTree>
    <p:extLst>
      <p:ext uri="{BB962C8B-B14F-4D97-AF65-F5344CB8AC3E}">
        <p14:creationId xmlns:p14="http://schemas.microsoft.com/office/powerpoint/2010/main" val="12638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leiding 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E77B93E-437F-D9D6-D3D1-6DE5F025A4CD}"/>
              </a:ext>
              <a:ext uri="{C183D7F6-B498-43B3-948B-1728B52AA6E4}">
                <adec:decorative xmlns:adec="http://schemas.microsoft.com/office/drawing/2017/decorative" val="1"/>
              </a:ext>
            </a:extLst>
          </p:cNvPr>
          <p:cNvSpPr/>
          <p:nvPr userDrawn="1"/>
        </p:nvSpPr>
        <p:spPr>
          <a:xfrm>
            <a:off x="10744200" y="1"/>
            <a:ext cx="751984" cy="6857999"/>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pic>
        <p:nvPicPr>
          <p:cNvPr id="17" name="Afbeelding 16">
            <a:extLst>
              <a:ext uri="{FF2B5EF4-FFF2-40B4-BE49-F238E27FC236}">
                <a16:creationId xmlns:a16="http://schemas.microsoft.com/office/drawing/2014/main" id="{B74AAE1C-171A-32A3-E6FD-75252CAB87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796" t="12194" r="49125" b="12256"/>
          <a:stretch/>
        </p:blipFill>
        <p:spPr>
          <a:xfrm>
            <a:off x="10732660" y="-5609"/>
            <a:ext cx="763524" cy="6863608"/>
          </a:xfrm>
          <a:prstGeom prst="rect">
            <a:avLst/>
          </a:prstGeom>
        </p:spPr>
      </p:pic>
      <p:sp>
        <p:nvSpPr>
          <p:cNvPr id="13" name="Titel 1">
            <a:extLst>
              <a:ext uri="{FF2B5EF4-FFF2-40B4-BE49-F238E27FC236}">
                <a16:creationId xmlns:a16="http://schemas.microsoft.com/office/drawing/2014/main" id="{F581E4B7-6D97-63BF-7E87-5E71F8BD8C58}"/>
              </a:ext>
            </a:extLst>
          </p:cNvPr>
          <p:cNvSpPr>
            <a:spLocks noGrp="1"/>
          </p:cNvSpPr>
          <p:nvPr>
            <p:ph type="title" hasCustomPrompt="1"/>
          </p:nvPr>
        </p:nvSpPr>
        <p:spPr>
          <a:xfrm>
            <a:off x="422178" y="365125"/>
            <a:ext cx="9733538" cy="1325563"/>
          </a:xfrm>
        </p:spPr>
        <p:txBody>
          <a:bodyPr rtlCol="0">
            <a:normAutofit/>
          </a:bodyPr>
          <a:lstStyle>
            <a:lvl1pPr>
              <a:defRPr lang="nl-NL" sz="4400"/>
            </a:lvl1pPr>
          </a:lstStyle>
          <a:p>
            <a:pPr rtl="0"/>
            <a:r>
              <a:rPr lang="nl-NL"/>
              <a:t>Klik om titel toe te voegen</a:t>
            </a:r>
          </a:p>
        </p:txBody>
      </p:sp>
      <p:sp>
        <p:nvSpPr>
          <p:cNvPr id="9" name="Tijdelijke aanduiding voor inhoud 2">
            <a:extLst>
              <a:ext uri="{FF2B5EF4-FFF2-40B4-BE49-F238E27FC236}">
                <a16:creationId xmlns:a16="http://schemas.microsoft.com/office/drawing/2014/main" id="{5B630934-DBD2-4535-961F-B198ABA2D05B}"/>
              </a:ext>
            </a:extLst>
          </p:cNvPr>
          <p:cNvSpPr>
            <a:spLocks noGrp="1"/>
          </p:cNvSpPr>
          <p:nvPr>
            <p:ph idx="1" hasCustomPrompt="1"/>
          </p:nvPr>
        </p:nvSpPr>
        <p:spPr>
          <a:xfrm>
            <a:off x="419106" y="2198915"/>
            <a:ext cx="9741183" cy="3345316"/>
          </a:xfrm>
        </p:spPr>
        <p:txBody>
          <a:bodyPr rtlCol="0" anchor="t" anchorCtr="0">
            <a:normAutofit/>
          </a:bodyPr>
          <a:lstStyle>
            <a:lvl1pPr marL="0" indent="0">
              <a:buNone/>
              <a:defRPr lang="nl-NL" sz="1800" baseline="0"/>
            </a:lvl1pPr>
            <a:lvl2pPr>
              <a:defRPr lang="nl-NL" sz="1800"/>
            </a:lvl2pPr>
            <a:lvl3pPr>
              <a:defRPr lang="nl-NL" sz="1800"/>
            </a:lvl3pPr>
            <a:lvl4pPr>
              <a:defRPr lang="nl-NL" sz="1800"/>
            </a:lvl4pPr>
            <a:lvl5pPr>
              <a:defRPr lang="nl-NL" sz="18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endParaRPr lang="nl-NL" sz="1800" dirty="0">
              <a:solidFill>
                <a:schemeClr val="tx1"/>
              </a:solidFill>
            </a:endParaRPr>
          </a:p>
        </p:txBody>
      </p:sp>
      <p:cxnSp>
        <p:nvCxnSpPr>
          <p:cNvPr id="14" name="Rechte verbindingslijn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jdelijke aanduiding voor dianummer 5">
            <a:extLst>
              <a:ext uri="{FF2B5EF4-FFF2-40B4-BE49-F238E27FC236}">
                <a16:creationId xmlns:a16="http://schemas.microsoft.com/office/drawing/2014/main" id="{E05DBF26-BAB3-D5FD-5EA7-310263D4CA95}"/>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lang="nl-NL" sz="1200">
                <a:solidFill>
                  <a:schemeClr val="tx2"/>
                </a:solidFill>
              </a:defRPr>
            </a:lvl1pPr>
          </a:lstStyle>
          <a:p>
            <a:pPr rtl="0"/>
            <a:fld id="{3A4F6043-7A67-491B-98BC-F933DED7226D}" type="slidenum">
              <a:rPr lang="nl-NL" smtClean="0"/>
              <a:pPr rtl="0"/>
              <a:t>‹nr.›</a:t>
            </a:fld>
            <a:endParaRPr lang="nl-NL" dirty="0"/>
          </a:p>
        </p:txBody>
      </p:sp>
      <p:cxnSp>
        <p:nvCxnSpPr>
          <p:cNvPr id="3" name="Rechte verbindingslijn 2">
            <a:extLst>
              <a:ext uri="{FF2B5EF4-FFF2-40B4-BE49-F238E27FC236}">
                <a16:creationId xmlns:a16="http://schemas.microsoft.com/office/drawing/2014/main" id="{6940584B-2A03-52F7-B667-9CD1A2BD7857}"/>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4A3C0872-DC48-53B1-8569-7A913D92D8D1}"/>
              </a:ext>
              <a:ext uri="{C183D7F6-B498-43B3-948B-1728B52AA6E4}">
                <adec:decorative xmlns:adec="http://schemas.microsoft.com/office/drawing/2017/decorative" val="1"/>
              </a:ext>
            </a:extLst>
          </p:cNvPr>
          <p:cNvCxnSpPr>
            <a:cxnSpLocks/>
          </p:cNvCxnSpPr>
          <p:nvPr userDrawn="1"/>
        </p:nvCxnSpPr>
        <p:spPr>
          <a:xfrm flipV="1">
            <a:off x="1074420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A635D700-0F05-E0E7-FB42-2FC890C26C08}"/>
              </a:ext>
              <a:ext uri="{C183D7F6-B498-43B3-948B-1728B52AA6E4}">
                <adec:decorative xmlns:adec="http://schemas.microsoft.com/office/drawing/2017/decorative" val="1"/>
              </a:ext>
            </a:extLst>
          </p:cNvPr>
          <p:cNvCxnSpPr>
            <a:cxnSpLocks/>
          </p:cNvCxnSpPr>
          <p:nvPr userDrawn="1"/>
        </p:nvCxnSpPr>
        <p:spPr>
          <a:xfrm flipV="1">
            <a:off x="10630770"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5C00B3F-62BE-8535-5239-46279DF1B7E6}"/>
              </a:ext>
              <a:ext uri="{C183D7F6-B498-43B3-948B-1728B52AA6E4}">
                <adec:decorative xmlns:adec="http://schemas.microsoft.com/office/drawing/2017/decorative" val="1"/>
              </a:ext>
            </a:extLst>
          </p:cNvPr>
          <p:cNvCxnSpPr>
            <a:cxnSpLocks/>
          </p:cNvCxnSpPr>
          <p:nvPr userDrawn="1"/>
        </p:nvCxnSpPr>
        <p:spPr>
          <a:xfrm>
            <a:off x="0" y="6052457"/>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27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einde 3">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B7AE2FB-B934-16AA-2537-04016B7F1AAB}"/>
              </a:ext>
            </a:extLst>
          </p:cNvPr>
          <p:cNvSpPr>
            <a:spLocks noGrp="1"/>
          </p:cNvSpPr>
          <p:nvPr>
            <p:ph type="ctrTitle" hasCustomPrompt="1"/>
          </p:nvPr>
        </p:nvSpPr>
        <p:spPr>
          <a:xfrm>
            <a:off x="422897" y="576263"/>
            <a:ext cx="5646541" cy="3304494"/>
          </a:xfrm>
        </p:spPr>
        <p:txBody>
          <a:bodyPr rtlCol="0" anchor="b" anchorCtr="0">
            <a:normAutofit/>
          </a:bodyPr>
          <a:lstStyle>
            <a:lvl1pPr>
              <a:defRPr lang="nl-NL" sz="4400"/>
            </a:lvl1pPr>
          </a:lstStyle>
          <a:p>
            <a:pPr algn="l" rtl="0">
              <a:lnSpc>
                <a:spcPts val="5800"/>
              </a:lnSpc>
            </a:pPr>
            <a:r>
              <a:rPr lang="nl-NL" sz="4800"/>
              <a:t>Klik om titel toe te voegen </a:t>
            </a:r>
          </a:p>
        </p:txBody>
      </p:sp>
      <p:sp>
        <p:nvSpPr>
          <p:cNvPr id="4" name="Tijdelijke aanduiding voor tekst 14">
            <a:extLst>
              <a:ext uri="{FF2B5EF4-FFF2-40B4-BE49-F238E27FC236}">
                <a16:creationId xmlns:a16="http://schemas.microsoft.com/office/drawing/2014/main" id="{B5241927-0828-2C0E-290E-E82A357BC83F}"/>
              </a:ext>
            </a:extLst>
          </p:cNvPr>
          <p:cNvSpPr>
            <a:spLocks noGrp="1"/>
          </p:cNvSpPr>
          <p:nvPr>
            <p:ph type="body" sz="quarter" idx="10" hasCustomPrompt="1"/>
          </p:nvPr>
        </p:nvSpPr>
        <p:spPr>
          <a:xfrm>
            <a:off x="422275" y="4148138"/>
            <a:ext cx="5673726" cy="1528762"/>
          </a:xfrm>
        </p:spPr>
        <p:txBody>
          <a:bodyPr rtlCol="0"/>
          <a:lstStyle>
            <a:lvl1pPr marL="0" indent="0">
              <a:buNone/>
              <a:defRPr lang="nl-NL"/>
            </a:lvl1pPr>
          </a:lstStyle>
          <a:p>
            <a:pPr lvl="0" rtl="0"/>
            <a:r>
              <a:rPr lang="nl-NL"/>
              <a:t>Klik om subtitel toe te voegen</a:t>
            </a:r>
          </a:p>
        </p:txBody>
      </p:sp>
      <p:sp>
        <p:nvSpPr>
          <p:cNvPr id="2" name="Tijdelijke aanduiding voor afbeelding 13">
            <a:extLst>
              <a:ext uri="{FF2B5EF4-FFF2-40B4-BE49-F238E27FC236}">
                <a16:creationId xmlns:a16="http://schemas.microsoft.com/office/drawing/2014/main" id="{6379D45C-F78A-E101-CD9D-C98EA6E6C569}"/>
              </a:ext>
            </a:extLst>
          </p:cNvPr>
          <p:cNvSpPr>
            <a:spLocks noGrp="1"/>
          </p:cNvSpPr>
          <p:nvPr>
            <p:ph type="pic" sz="quarter" idx="13"/>
          </p:nvPr>
        </p:nvSpPr>
        <p:spPr>
          <a:xfrm>
            <a:off x="6483095" y="-1"/>
            <a:ext cx="5013087" cy="6857998"/>
          </a:xfrm>
          <a:solidFill>
            <a:schemeClr val="accent3"/>
          </a:solidFill>
        </p:spPr>
        <p:txBody>
          <a:bodyPr rtlCol="0">
            <a:normAutofit/>
          </a:bodyPr>
          <a:lstStyle>
            <a:lvl1pPr marL="0" indent="0" algn="ctr">
              <a:buNone/>
              <a:defRPr lang="nl-NL" sz="1800"/>
            </a:lvl1pPr>
          </a:lstStyle>
          <a:p>
            <a:pPr rtl="0"/>
            <a:r>
              <a:rPr lang="nl-NL"/>
              <a:t>Klik op het pictogram als u een afbeelding wilt toevoegen</a:t>
            </a:r>
          </a:p>
        </p:txBody>
      </p:sp>
      <p:sp>
        <p:nvSpPr>
          <p:cNvPr id="6" name="Rechthoek 5">
            <a:extLst>
              <a:ext uri="{FF2B5EF4-FFF2-40B4-BE49-F238E27FC236}">
                <a16:creationId xmlns:a16="http://schemas.microsoft.com/office/drawing/2014/main" id="{EA4F6DF6-2D97-1E21-15A5-D0E9397E2F2A}"/>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a:defRPr lang="nl-NL"/>
            </a:defP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61485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8B6FBD3-8FFB-2E51-CAC4-CFB7B5AFBB37}"/>
              </a:ext>
              <a:ext uri="{C183D7F6-B498-43B3-948B-1728B52AA6E4}">
                <adec:decorative xmlns:adec="http://schemas.microsoft.com/office/drawing/2017/decorative" val="1"/>
              </a:ext>
            </a:extLst>
          </p:cNvPr>
          <p:cNvSpPr/>
          <p:nvPr userDrawn="1"/>
        </p:nvSpPr>
        <p:spPr>
          <a:xfrm rot="10800000">
            <a:off x="11491640" y="0"/>
            <a:ext cx="708823" cy="713232"/>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a:defRPr lang="nl-NL"/>
            </a:defP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el 1">
            <a:extLst>
              <a:ext uri="{FF2B5EF4-FFF2-40B4-BE49-F238E27FC236}">
                <a16:creationId xmlns:a16="http://schemas.microsoft.com/office/drawing/2014/main" id="{472F9955-0460-4A20-8FC6-300595560010}"/>
              </a:ext>
            </a:extLst>
          </p:cNvPr>
          <p:cNvSpPr>
            <a:spLocks noGrp="1"/>
          </p:cNvSpPr>
          <p:nvPr>
            <p:ph type="title" hasCustomPrompt="1"/>
          </p:nvPr>
        </p:nvSpPr>
        <p:spPr>
          <a:xfrm>
            <a:off x="422178" y="365125"/>
            <a:ext cx="10660350" cy="1325563"/>
          </a:xfrm>
        </p:spPr>
        <p:txBody>
          <a:bodyPr rtlCol="0">
            <a:normAutofit/>
          </a:bodyPr>
          <a:lstStyle>
            <a:lvl1pPr>
              <a:defRPr lang="nl-NL" sz="4400"/>
            </a:lvl1pPr>
          </a:lstStyle>
          <a:p>
            <a:pPr rtl="0"/>
            <a:r>
              <a:rPr lang="nl-NL"/>
              <a:t>Klik om titel toe te voegen</a:t>
            </a:r>
          </a:p>
        </p:txBody>
      </p:sp>
      <p:sp>
        <p:nvSpPr>
          <p:cNvPr id="4" name="Tijdelijke aanduiding voor inhoud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22178" y="2198914"/>
            <a:ext cx="5157787" cy="3455925"/>
          </a:xfrm>
        </p:spPr>
        <p:txBody>
          <a:bodyPr rtlCol="0">
            <a:normAutofit/>
          </a:bodyPr>
          <a:lstStyle>
            <a:lvl1pPr marL="0" indent="0">
              <a:spcBef>
                <a:spcPts val="1000"/>
              </a:spcBef>
              <a:buNone/>
              <a:defRPr lang="nl-NL" sz="1800"/>
            </a:lvl1pPr>
            <a:lvl2pPr marL="228600">
              <a:spcBef>
                <a:spcPts val="1000"/>
              </a:spcBef>
              <a:defRPr lang="nl-NL" sz="1800"/>
            </a:lvl2pPr>
            <a:lvl3pPr marL="685800">
              <a:spcBef>
                <a:spcPts val="1000"/>
              </a:spcBef>
              <a:defRPr lang="nl-NL" sz="1800"/>
            </a:lvl3pPr>
            <a:lvl4pPr marL="1143000">
              <a:spcBef>
                <a:spcPts val="1000"/>
              </a:spcBef>
              <a:defRPr lang="nl-NL" sz="1800"/>
            </a:lvl4pPr>
            <a:lvl5pPr marL="1600200">
              <a:spcBef>
                <a:spcPts val="1000"/>
              </a:spcBef>
              <a:defRPr lang="nl-NL" sz="18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0" name="Tijdelijke aanduiding voor datum 9">
            <a:extLst>
              <a:ext uri="{FF2B5EF4-FFF2-40B4-BE49-F238E27FC236}">
                <a16:creationId xmlns:a16="http://schemas.microsoft.com/office/drawing/2014/main" id="{7198C3F1-4E77-7888-CDB8-CF9406E4A2E0}"/>
              </a:ext>
            </a:extLst>
          </p:cNvPr>
          <p:cNvSpPr>
            <a:spLocks noGrp="1"/>
          </p:cNvSpPr>
          <p:nvPr>
            <p:ph type="dt" sz="half" idx="10"/>
          </p:nvPr>
        </p:nvSpPr>
        <p:spPr/>
        <p:txBody>
          <a:bodyPr rtlCol="0"/>
          <a:lstStyle>
            <a:defPPr>
              <a:defRPr lang="nl-NL"/>
            </a:defPPr>
          </a:lstStyle>
          <a:p>
            <a:pPr rtl="0"/>
            <a:endParaRPr lang="nl-NL" dirty="0"/>
          </a:p>
        </p:txBody>
      </p:sp>
      <p:sp>
        <p:nvSpPr>
          <p:cNvPr id="11" name="Tijdelijke aanduiding voor voettekst 10">
            <a:extLst>
              <a:ext uri="{FF2B5EF4-FFF2-40B4-BE49-F238E27FC236}">
                <a16:creationId xmlns:a16="http://schemas.microsoft.com/office/drawing/2014/main" id="{493561D3-90F6-AD82-BCFE-90F9427D867B}"/>
              </a:ext>
            </a:extLst>
          </p:cNvPr>
          <p:cNvSpPr>
            <a:spLocks noGrp="1"/>
          </p:cNvSpPr>
          <p:nvPr>
            <p:ph type="ftr" sz="quarter" idx="11"/>
          </p:nvPr>
        </p:nvSpPr>
        <p:spPr/>
        <p:txBody>
          <a:bodyPr rtlCol="0"/>
          <a:lstStyle>
            <a:defPPr>
              <a:defRPr lang="nl-NL"/>
            </a:defPPr>
          </a:lstStyle>
          <a:p>
            <a:pPr rtl="0"/>
            <a:endParaRPr lang="nl-NL"/>
          </a:p>
        </p:txBody>
      </p:sp>
      <p:sp>
        <p:nvSpPr>
          <p:cNvPr id="12" name="Tijdelijke aanduiding voor dianummer 11">
            <a:extLst>
              <a:ext uri="{FF2B5EF4-FFF2-40B4-BE49-F238E27FC236}">
                <a16:creationId xmlns:a16="http://schemas.microsoft.com/office/drawing/2014/main" id="{932F9B33-3FA7-526F-7B45-342EB64A1CDB}"/>
              </a:ext>
            </a:extLst>
          </p:cNvPr>
          <p:cNvSpPr>
            <a:spLocks noGrp="1"/>
          </p:cNvSpPr>
          <p:nvPr>
            <p:ph type="sldNum" sz="quarter" idx="12"/>
          </p:nvPr>
        </p:nvSpPr>
        <p:spPr>
          <a:xfrm>
            <a:off x="11503152" y="0"/>
            <a:ext cx="685800" cy="685800"/>
          </a:xfrm>
        </p:spPr>
        <p:txBody>
          <a:bodyPr rtlCol="0"/>
          <a:lstStyle>
            <a:defPPr>
              <a:defRPr lang="nl-NL"/>
            </a:defPPr>
          </a:lstStyle>
          <a:p>
            <a:pPr rtl="0"/>
            <a:fld id="{3A4F6043-7A67-491B-98BC-F933DED7226D}" type="slidenum">
              <a:rPr lang="nl-NL" smtClean="0"/>
              <a:pPr rtl="0"/>
              <a:t>‹nr.›</a:t>
            </a:fld>
            <a:endParaRPr lang="nl-NL" dirty="0"/>
          </a:p>
        </p:txBody>
      </p:sp>
      <p:sp>
        <p:nvSpPr>
          <p:cNvPr id="3" name="Tijdelijke aanduiding voor inhoud 3">
            <a:extLst>
              <a:ext uri="{FF2B5EF4-FFF2-40B4-BE49-F238E27FC236}">
                <a16:creationId xmlns:a16="http://schemas.microsoft.com/office/drawing/2014/main" id="{E620B83B-1673-865A-1958-873C4765EFA0}"/>
              </a:ext>
            </a:extLst>
          </p:cNvPr>
          <p:cNvSpPr>
            <a:spLocks noGrp="1"/>
          </p:cNvSpPr>
          <p:nvPr>
            <p:ph sz="half" idx="13" hasCustomPrompt="1"/>
          </p:nvPr>
        </p:nvSpPr>
        <p:spPr>
          <a:xfrm>
            <a:off x="5924741" y="2198913"/>
            <a:ext cx="5157787" cy="3455925"/>
          </a:xfrm>
        </p:spPr>
        <p:txBody>
          <a:bodyPr rtlCol="0">
            <a:normAutofit/>
          </a:bodyPr>
          <a:lstStyle>
            <a:lvl1pPr marL="0" indent="0">
              <a:spcBef>
                <a:spcPts val="1000"/>
              </a:spcBef>
              <a:buNone/>
              <a:defRPr lang="nl-NL" sz="1800"/>
            </a:lvl1pPr>
            <a:lvl2pPr marL="228600">
              <a:spcBef>
                <a:spcPts val="1000"/>
              </a:spcBef>
              <a:defRPr lang="nl-NL" sz="1800"/>
            </a:lvl2pPr>
            <a:lvl3pPr marL="685800">
              <a:spcBef>
                <a:spcPts val="1000"/>
              </a:spcBef>
              <a:defRPr lang="nl-NL" sz="1800"/>
            </a:lvl3pPr>
            <a:lvl4pPr marL="1143000">
              <a:spcBef>
                <a:spcPts val="1000"/>
              </a:spcBef>
              <a:defRPr lang="nl-NL" sz="1800"/>
            </a:lvl4pPr>
            <a:lvl5pPr marL="1600200">
              <a:spcBef>
                <a:spcPts val="1000"/>
              </a:spcBef>
              <a:defRPr lang="nl-NL" sz="18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Tree>
    <p:extLst>
      <p:ext uri="{BB962C8B-B14F-4D97-AF65-F5344CB8AC3E}">
        <p14:creationId xmlns:p14="http://schemas.microsoft.com/office/powerpoint/2010/main" val="23100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houd en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AF4BC-D1E9-40F0-A26B-9EA9B6B69755}"/>
              </a:ext>
            </a:extLst>
          </p:cNvPr>
          <p:cNvSpPr>
            <a:spLocks noGrp="1"/>
          </p:cNvSpPr>
          <p:nvPr>
            <p:ph type="title" hasCustomPrompt="1"/>
          </p:nvPr>
        </p:nvSpPr>
        <p:spPr>
          <a:xfrm>
            <a:off x="420623" y="365760"/>
            <a:ext cx="11067089" cy="1325880"/>
          </a:xfrm>
        </p:spPr>
        <p:txBody>
          <a:bodyPr rtlCol="0" anchor="ctr">
            <a:normAutofit/>
          </a:bodyPr>
          <a:lstStyle>
            <a:lvl1pPr>
              <a:lnSpc>
                <a:spcPts val="2800"/>
              </a:lnSpc>
              <a:spcBef>
                <a:spcPts val="1000"/>
              </a:spcBef>
              <a:defRPr lang="nl-NL" sz="4400" b="0" i="0"/>
            </a:lvl1pPr>
          </a:lstStyle>
          <a:p>
            <a:pPr rtl="0"/>
            <a:r>
              <a:rPr lang="nl-NL" sz="4400"/>
              <a:t>Klik om titel toe te voegen </a:t>
            </a:r>
            <a:endParaRPr lang="nl-NL" dirty="0"/>
          </a:p>
        </p:txBody>
      </p:sp>
      <p:sp>
        <p:nvSpPr>
          <p:cNvPr id="14" name="Rechthoek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a:defRPr lang="nl-NL"/>
            </a:defP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8" name="Tijdelijke aanduiding voor tekst 7">
            <a:extLst>
              <a:ext uri="{FF2B5EF4-FFF2-40B4-BE49-F238E27FC236}">
                <a16:creationId xmlns:a16="http://schemas.microsoft.com/office/drawing/2014/main" id="{8A7B33CF-0773-56F3-9F3B-1619AA66673B}"/>
              </a:ext>
            </a:extLst>
          </p:cNvPr>
          <p:cNvSpPr>
            <a:spLocks noGrp="1"/>
          </p:cNvSpPr>
          <p:nvPr>
            <p:ph type="body" sz="quarter" idx="11" hasCustomPrompt="1"/>
          </p:nvPr>
        </p:nvSpPr>
        <p:spPr>
          <a:xfrm>
            <a:off x="420624" y="2189377"/>
            <a:ext cx="3568990" cy="3517679"/>
          </a:xfrm>
        </p:spPr>
        <p:txBody>
          <a:bodyPr tIns="0" bIns="0" rtlCol="0">
            <a:normAutofit/>
          </a:bodyPr>
          <a:lstStyle>
            <a:lvl1pPr>
              <a:defRPr lang="nl-NL" sz="1800"/>
            </a:lvl1pPr>
            <a:lvl2pPr>
              <a:defRPr lang="nl-NL" sz="1800"/>
            </a:lvl2pPr>
            <a:lvl3pPr>
              <a:defRPr lang="nl-NL" sz="1800"/>
            </a:lvl3pPr>
            <a:lvl4pPr>
              <a:defRPr lang="nl-NL" sz="1800"/>
            </a:lvl4pPr>
            <a:lvl5pPr>
              <a:defRPr lang="nl-NL" sz="18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tabel 3">
            <a:extLst>
              <a:ext uri="{FF2B5EF4-FFF2-40B4-BE49-F238E27FC236}">
                <a16:creationId xmlns:a16="http://schemas.microsoft.com/office/drawing/2014/main" id="{EB4A43A1-5A81-D0D1-BD71-0485EDDD4CC8}"/>
              </a:ext>
            </a:extLst>
          </p:cNvPr>
          <p:cNvSpPr>
            <a:spLocks noGrp="1"/>
          </p:cNvSpPr>
          <p:nvPr>
            <p:ph type="tbl" sz="quarter" idx="10"/>
          </p:nvPr>
        </p:nvSpPr>
        <p:spPr>
          <a:xfrm>
            <a:off x="4501469" y="2189377"/>
            <a:ext cx="6565769" cy="3517686"/>
          </a:xfrm>
        </p:spPr>
        <p:txBody>
          <a:bodyPr rtlCol="0"/>
          <a:lstStyle>
            <a:lvl1pPr>
              <a:defRPr lang="nl-NL"/>
            </a:lvl1pPr>
          </a:lstStyle>
          <a:p>
            <a:pPr rtl="0"/>
            <a:r>
              <a:rPr lang="nl-NL"/>
              <a:t>Klik op het pictogram als u een tabel wilt toevoegen</a:t>
            </a:r>
          </a:p>
        </p:txBody>
      </p:sp>
      <p:sp>
        <p:nvSpPr>
          <p:cNvPr id="7" name="Tijdelijke aanduiding voor dianummer 5">
            <a:extLst>
              <a:ext uri="{FF2B5EF4-FFF2-40B4-BE49-F238E27FC236}">
                <a16:creationId xmlns:a16="http://schemas.microsoft.com/office/drawing/2014/main" id="{E6A39699-E09B-80CC-75A3-1A20865ABB68}"/>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lang="nl-NL" sz="1200">
                <a:solidFill>
                  <a:schemeClr val="tx2"/>
                </a:solidFill>
              </a:defRPr>
            </a:lvl1pPr>
          </a:lstStyle>
          <a:p>
            <a:pPr rtl="0"/>
            <a:fld id="{3A4F6043-7A67-491B-98BC-F933DED7226D}" type="slidenum">
              <a:rPr lang="nl-NL" smtClean="0"/>
              <a:pPr rtl="0"/>
              <a:t>‹nr.›</a:t>
            </a:fld>
            <a:endParaRPr lang="nl-NL" dirty="0"/>
          </a:p>
        </p:txBody>
      </p:sp>
    </p:spTree>
    <p:extLst>
      <p:ext uri="{BB962C8B-B14F-4D97-AF65-F5344CB8AC3E}">
        <p14:creationId xmlns:p14="http://schemas.microsoft.com/office/powerpoint/2010/main" val="238271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inhoud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2F9955-0460-4A20-8FC6-300595560010}"/>
              </a:ext>
            </a:extLst>
          </p:cNvPr>
          <p:cNvSpPr>
            <a:spLocks noGrp="1"/>
          </p:cNvSpPr>
          <p:nvPr>
            <p:ph type="title" hasCustomPrompt="1"/>
          </p:nvPr>
        </p:nvSpPr>
        <p:spPr>
          <a:xfrm>
            <a:off x="420624" y="365125"/>
            <a:ext cx="10654936" cy="1325563"/>
          </a:xfrm>
        </p:spPr>
        <p:txBody>
          <a:bodyPr rtlCol="0">
            <a:normAutofit/>
          </a:bodyPr>
          <a:lstStyle>
            <a:lvl1pPr>
              <a:defRPr lang="nl-NL" sz="4400"/>
            </a:lvl1pPr>
          </a:lstStyle>
          <a:p>
            <a:pPr rtl="0"/>
            <a:r>
              <a:rPr lang="nl-NL" sz="4400"/>
              <a:t>Klik om titel toe te voegen </a:t>
            </a:r>
            <a:endParaRPr lang="nl-NL" dirty="0"/>
          </a:p>
        </p:txBody>
      </p:sp>
      <p:sp>
        <p:nvSpPr>
          <p:cNvPr id="6" name="Tijdelijke aanduiding voor inhoud 5">
            <a:extLst>
              <a:ext uri="{FF2B5EF4-FFF2-40B4-BE49-F238E27FC236}">
                <a16:creationId xmlns:a16="http://schemas.microsoft.com/office/drawing/2014/main" id="{93F255FA-A04D-49F2-8DB4-3CC082D0DBC8}"/>
              </a:ext>
            </a:extLst>
          </p:cNvPr>
          <p:cNvSpPr>
            <a:spLocks noGrp="1"/>
          </p:cNvSpPr>
          <p:nvPr>
            <p:ph sz="quarter" idx="4" hasCustomPrompt="1"/>
          </p:nvPr>
        </p:nvSpPr>
        <p:spPr>
          <a:xfrm>
            <a:off x="413657" y="2198914"/>
            <a:ext cx="3970218" cy="3445987"/>
          </a:xfrm>
        </p:spPr>
        <p:txBody>
          <a:bodyPr rtlCol="0">
            <a:normAutofit/>
          </a:bodyPr>
          <a:lstStyle>
            <a:lvl1pPr>
              <a:defRPr lang="nl-NL" sz="1800"/>
            </a:lvl1pPr>
            <a:lvl2pPr>
              <a:defRPr lang="nl-NL" sz="1800"/>
            </a:lvl2pPr>
            <a:lvl3pPr>
              <a:defRPr lang="nl-NL" sz="1400"/>
            </a:lvl3pPr>
            <a:lvl4pPr>
              <a:defRPr lang="nl-NL" sz="1200"/>
            </a:lvl4pPr>
            <a:lvl5pPr>
              <a:defRPr lang="nl-NL" sz="11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inhoud 3">
            <a:extLst>
              <a:ext uri="{FF2B5EF4-FFF2-40B4-BE49-F238E27FC236}">
                <a16:creationId xmlns:a16="http://schemas.microsoft.com/office/drawing/2014/main" id="{F9717496-E470-4CF6-884C-F07390A4688A}"/>
              </a:ext>
            </a:extLst>
          </p:cNvPr>
          <p:cNvSpPr>
            <a:spLocks noGrp="1"/>
          </p:cNvSpPr>
          <p:nvPr>
            <p:ph sz="half" idx="2" hasCustomPrompt="1"/>
          </p:nvPr>
        </p:nvSpPr>
        <p:spPr>
          <a:xfrm>
            <a:off x="4921213" y="2198914"/>
            <a:ext cx="6154347" cy="3445987"/>
          </a:xfrm>
        </p:spPr>
        <p:txBody>
          <a:bodyPr rtlCol="0">
            <a:normAutofit/>
          </a:bodyPr>
          <a:lstStyle>
            <a:lvl1pPr marL="0" indent="0">
              <a:buNone/>
              <a:defRPr lang="nl-NL" sz="1800"/>
            </a:lvl1pPr>
            <a:lvl2pPr>
              <a:defRPr lang="nl-NL" sz="1800"/>
            </a:lvl2pPr>
            <a:lvl3pPr>
              <a:defRPr lang="nl-NL" sz="1400"/>
            </a:lvl3pPr>
            <a:lvl4pPr>
              <a:defRPr lang="nl-NL" sz="1200"/>
            </a:lvl4pPr>
            <a:lvl5pPr>
              <a:defRPr lang="nl-NL" sz="11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1" name="Rechthoek 10">
            <a:extLst>
              <a:ext uri="{FF2B5EF4-FFF2-40B4-BE49-F238E27FC236}">
                <a16:creationId xmlns:a16="http://schemas.microsoft.com/office/drawing/2014/main" id="{A53A46AB-E26C-4F66-A0B8-4CDBD5F4011C}"/>
              </a:ext>
              <a:ext uri="{C183D7F6-B498-43B3-948B-1728B52AA6E4}">
                <adec:decorative xmlns:adec="http://schemas.microsoft.com/office/drawing/2017/decorative" val="1"/>
              </a:ext>
            </a:extLst>
          </p:cNvPr>
          <p:cNvSpPr/>
          <p:nvPr userDrawn="1"/>
        </p:nvSpPr>
        <p:spPr>
          <a:xfrm rot="10800000">
            <a:off x="11494040" y="4282928"/>
            <a:ext cx="699477" cy="1898809"/>
          </a:xfrm>
          <a:prstGeom prst="rect">
            <a:avLst/>
          </a:prstGeom>
          <a:solidFill>
            <a:schemeClr val="accent3">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a:defRPr lang="nl-NL"/>
            </a:defP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Tijdelijke aanduiding voor dianummer 5">
            <a:extLst>
              <a:ext uri="{FF2B5EF4-FFF2-40B4-BE49-F238E27FC236}">
                <a16:creationId xmlns:a16="http://schemas.microsoft.com/office/drawing/2014/main" id="{B845EA08-ECD8-E8B5-40BF-E899F315098D}"/>
              </a:ext>
            </a:extLst>
          </p:cNvPr>
          <p:cNvSpPr>
            <a:spLocks noGrp="1"/>
          </p:cNvSpPr>
          <p:nvPr>
            <p:ph type="sldNum" sz="quarter" idx="14"/>
          </p:nvPr>
        </p:nvSpPr>
        <p:spPr>
          <a:xfrm>
            <a:off x="11503152" y="0"/>
            <a:ext cx="685800" cy="685800"/>
          </a:xfrm>
          <a:prstGeom prst="rect">
            <a:avLst/>
          </a:prstGeom>
        </p:spPr>
        <p:txBody>
          <a:bodyPr vert="horz" lIns="91440" tIns="45720" rIns="91440" bIns="45720" rtlCol="0" anchor="ctr"/>
          <a:lstStyle>
            <a:lvl1pPr algn="ctr">
              <a:defRPr lang="nl-NL" sz="1200">
                <a:solidFill>
                  <a:schemeClr val="tx2"/>
                </a:solidFill>
              </a:defRPr>
            </a:lvl1pPr>
          </a:lstStyle>
          <a:p>
            <a:pPr rtl="0"/>
            <a:fld id="{3A4F6043-7A67-491B-98BC-F933DED7226D}" type="slidenum">
              <a:rPr lang="nl-NL" smtClean="0"/>
              <a:pPr rtl="0"/>
              <a:t>‹nr.›</a:t>
            </a:fld>
            <a:endParaRPr lang="nl-NL" dirty="0"/>
          </a:p>
        </p:txBody>
      </p:sp>
    </p:spTree>
    <p:extLst>
      <p:ext uri="{BB962C8B-B14F-4D97-AF65-F5344CB8AC3E}">
        <p14:creationId xmlns:p14="http://schemas.microsoft.com/office/powerpoint/2010/main" val="339876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14413-82C1-4EBC-8C6B-BC5F842D13A2}"/>
              </a:ext>
            </a:extLst>
          </p:cNvPr>
          <p:cNvSpPr>
            <a:spLocks noGrp="1"/>
          </p:cNvSpPr>
          <p:nvPr>
            <p:ph type="title" hasCustomPrompt="1"/>
          </p:nvPr>
        </p:nvSpPr>
        <p:spPr>
          <a:xfrm>
            <a:off x="420624" y="365125"/>
            <a:ext cx="10661904" cy="1325563"/>
          </a:xfrm>
        </p:spPr>
        <p:txBody>
          <a:bodyPr rtlCol="0">
            <a:normAutofit/>
          </a:bodyPr>
          <a:lstStyle>
            <a:lvl1pPr>
              <a:lnSpc>
                <a:spcPct val="90000"/>
              </a:lnSpc>
              <a:defRPr lang="nl-NL" sz="4400"/>
            </a:lvl1pPr>
          </a:lstStyle>
          <a:p>
            <a:pPr rtl="0"/>
            <a:r>
              <a:rPr lang="nl-NL"/>
              <a:t>Klik om titel toe te voegen</a:t>
            </a:r>
          </a:p>
        </p:txBody>
      </p:sp>
      <p:sp>
        <p:nvSpPr>
          <p:cNvPr id="11" name="Tijdelijke aanduiding voor datum 10">
            <a:extLst>
              <a:ext uri="{FF2B5EF4-FFF2-40B4-BE49-F238E27FC236}">
                <a16:creationId xmlns:a16="http://schemas.microsoft.com/office/drawing/2014/main" id="{A25CBB87-BE9B-82CE-8A24-F21EEA0366C3}"/>
              </a:ext>
            </a:extLst>
          </p:cNvPr>
          <p:cNvSpPr>
            <a:spLocks noGrp="1"/>
          </p:cNvSpPr>
          <p:nvPr>
            <p:ph type="dt" sz="half" idx="10"/>
          </p:nvPr>
        </p:nvSpPr>
        <p:spPr/>
        <p:txBody>
          <a:bodyPr rtlCol="0"/>
          <a:lstStyle>
            <a:defPPr>
              <a:defRPr lang="nl-NL"/>
            </a:defPPr>
          </a:lstStyle>
          <a:p>
            <a:pPr rtl="0"/>
            <a:endParaRPr lang="nl-NL" dirty="0"/>
          </a:p>
        </p:txBody>
      </p:sp>
      <p:sp>
        <p:nvSpPr>
          <p:cNvPr id="12" name="Tijdelijke aanduiding voor voettekst 11">
            <a:extLst>
              <a:ext uri="{FF2B5EF4-FFF2-40B4-BE49-F238E27FC236}">
                <a16:creationId xmlns:a16="http://schemas.microsoft.com/office/drawing/2014/main" id="{B2131628-C033-9728-C4CF-90CDBCB89F7F}"/>
              </a:ext>
            </a:extLst>
          </p:cNvPr>
          <p:cNvSpPr>
            <a:spLocks noGrp="1"/>
          </p:cNvSpPr>
          <p:nvPr>
            <p:ph type="ftr" sz="quarter" idx="11"/>
          </p:nvPr>
        </p:nvSpPr>
        <p:spPr/>
        <p:txBody>
          <a:bodyPr rtlCol="0"/>
          <a:lstStyle>
            <a:defPPr>
              <a:defRPr lang="nl-NL"/>
            </a:defPPr>
          </a:lstStyle>
          <a:p>
            <a:pPr rtl="0"/>
            <a:endParaRPr lang="nl-NL" dirty="0"/>
          </a:p>
        </p:txBody>
      </p:sp>
      <p:sp>
        <p:nvSpPr>
          <p:cNvPr id="13" name="Tijdelijke aanduiding voor dianumm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rtlCol="0"/>
          <a:lstStyle>
            <a:defPPr>
              <a:defRPr lang="nl-NL"/>
            </a:defPPr>
          </a:lstStyle>
          <a:p>
            <a:pPr rtl="0"/>
            <a:fld id="{3A4F6043-7A67-491B-98BC-F933DED7226D}" type="slidenum">
              <a:rPr lang="nl-NL" smtClean="0"/>
              <a:pPr rtl="0"/>
              <a:t>‹nr.›</a:t>
            </a:fld>
            <a:endParaRPr lang="nl-NL" dirty="0"/>
          </a:p>
        </p:txBody>
      </p:sp>
      <p:sp>
        <p:nvSpPr>
          <p:cNvPr id="5" name="Tijdelijke aanduiding voor tabel 4">
            <a:extLst>
              <a:ext uri="{FF2B5EF4-FFF2-40B4-BE49-F238E27FC236}">
                <a16:creationId xmlns:a16="http://schemas.microsoft.com/office/drawing/2014/main" id="{402F1FD3-6A03-65D9-EE3B-3A0AE0FD8D8F}"/>
              </a:ext>
            </a:extLst>
          </p:cNvPr>
          <p:cNvSpPr>
            <a:spLocks noGrp="1"/>
          </p:cNvSpPr>
          <p:nvPr>
            <p:ph type="tbl" sz="quarter" idx="13"/>
          </p:nvPr>
        </p:nvSpPr>
        <p:spPr>
          <a:xfrm>
            <a:off x="420688" y="2189377"/>
            <a:ext cx="10661840" cy="3490925"/>
          </a:xfrm>
        </p:spPr>
        <p:txBody>
          <a:bodyPr rtlCol="0"/>
          <a:lstStyle>
            <a:lvl1pPr>
              <a:defRPr lang="nl-NL"/>
            </a:lvl1pPr>
          </a:lstStyle>
          <a:p>
            <a:pPr rtl="0"/>
            <a:r>
              <a:rPr lang="nl-NL"/>
              <a:t>Klik op het pictogram als u een tabel wilt toevoegen</a:t>
            </a:r>
          </a:p>
        </p:txBody>
      </p:sp>
    </p:spTree>
    <p:extLst>
      <p:ext uri="{BB962C8B-B14F-4D97-AF65-F5344CB8AC3E}">
        <p14:creationId xmlns:p14="http://schemas.microsoft.com/office/powerpoint/2010/main" val="2440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cxnSp>
        <p:nvCxnSpPr>
          <p:cNvPr id="11" name="Rechte verbindingslijn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 name="Tijdelijke aanduiding voor titel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defPPr>
              <a:defRPr lang="nl-NL"/>
            </a:defPPr>
          </a:lstStyle>
          <a:p>
            <a:pPr rtl="0"/>
            <a:r>
              <a:rPr lang="nl-NL"/>
              <a:t>Klik om de titelstijl van het model te bewerken</a:t>
            </a:r>
          </a:p>
        </p:txBody>
      </p:sp>
      <p:sp>
        <p:nvSpPr>
          <p:cNvPr id="3" name="Tijdelijke aanduiding voor tekst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defPPr>
              <a:defRPr lang="nl-NL"/>
            </a:defP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datum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lang="nl-NL" sz="1200">
                <a:solidFill>
                  <a:schemeClr val="tx2"/>
                </a:solidFill>
              </a:defRPr>
            </a:lvl1pPr>
          </a:lstStyle>
          <a:p>
            <a:pPr rtl="0"/>
            <a:endParaRPr lang="nl-NL" dirty="0"/>
          </a:p>
        </p:txBody>
      </p:sp>
      <p:sp>
        <p:nvSpPr>
          <p:cNvPr id="5" name="Tijdelijke aanduiding voor voettekst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lang="nl-NL" sz="1200">
                <a:solidFill>
                  <a:schemeClr val="tx2"/>
                </a:solidFill>
              </a:defRPr>
            </a:lvl1pPr>
          </a:lstStyle>
          <a:p>
            <a:pPr rtl="0"/>
            <a:endParaRPr lang="nl-NL" dirty="0"/>
          </a:p>
        </p:txBody>
      </p:sp>
      <p:sp>
        <p:nvSpPr>
          <p:cNvPr id="6" name="Tijdelijke aanduiding voor dianumm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lang="nl-NL" sz="1200">
                <a:solidFill>
                  <a:schemeClr val="tx2"/>
                </a:solidFill>
              </a:defRPr>
            </a:lvl1pPr>
          </a:lstStyle>
          <a:p>
            <a:pPr rtl="0"/>
            <a:fld id="{3A4F6043-7A67-491B-98BC-F933DED7226D}" type="slidenum">
              <a:rPr lang="nl-NL" smtClean="0"/>
              <a:pPr rtl="0"/>
              <a:t>‹nr.›</a:t>
            </a:fld>
            <a:endParaRPr lang="nl-NL" dirty="0"/>
          </a:p>
        </p:txBody>
      </p:sp>
    </p:spTree>
    <p:extLst>
      <p:ext uri="{BB962C8B-B14F-4D97-AF65-F5344CB8AC3E}">
        <p14:creationId xmlns:p14="http://schemas.microsoft.com/office/powerpoint/2010/main" val="338227260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55" r:id="rId3"/>
    <p:sldLayoutId id="2147483841" r:id="rId4"/>
    <p:sldLayoutId id="2147483856" r:id="rId5"/>
    <p:sldLayoutId id="2147483832" r:id="rId6"/>
    <p:sldLayoutId id="2147483854" r:id="rId7"/>
    <p:sldLayoutId id="2147483857" r:id="rId8"/>
    <p:sldLayoutId id="2147483829" r:id="rId9"/>
  </p:sldLayoutIdLst>
  <p:hf hdr="0" ftr="0" dt="0"/>
  <p:txStyles>
    <p:titleStyle>
      <a:lvl1pPr algn="l" defTabSz="914400" rtl="0" eaLnBrk="1" latinLnBrk="0" hangingPunct="1">
        <a:lnSpc>
          <a:spcPct val="90000"/>
        </a:lnSpc>
        <a:spcBef>
          <a:spcPct val="0"/>
        </a:spcBef>
        <a:buNone/>
        <a:defRPr lang="nl-NL" sz="6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lang="nl-NL" sz="1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lang="nl-NL" sz="18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lang="nl-NL" sz="18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lang="nl-NL"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lang="nl-NL"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02107B0-826E-4E2E-390A-A0CBF1F860F6}"/>
              </a:ext>
            </a:extLst>
          </p:cNvPr>
          <p:cNvSpPr>
            <a:spLocks noGrp="1"/>
          </p:cNvSpPr>
          <p:nvPr>
            <p:ph type="title"/>
          </p:nvPr>
        </p:nvSpPr>
        <p:spPr>
          <a:xfrm>
            <a:off x="1828932" y="1115167"/>
            <a:ext cx="8534136" cy="4655385"/>
          </a:xfrm>
        </p:spPr>
        <p:txBody>
          <a:bodyPr rtlCol="0"/>
          <a:lstStyle>
            <a:defPPr>
              <a:defRPr lang="nl-NL"/>
            </a:defPPr>
          </a:lstStyle>
          <a:p>
            <a:r>
              <a:rPr lang="nl-NL" dirty="0"/>
              <a:t>Mijn lessen van de oproep tegen het strengste asielregime ooit</a:t>
            </a:r>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9A59F-6CA9-91D6-E127-CAB3D00BC8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326F40-8D75-5FF8-B7FC-2408D8C7950D}"/>
              </a:ext>
            </a:extLst>
          </p:cNvPr>
          <p:cNvSpPr>
            <a:spLocks noGrp="1"/>
          </p:cNvSpPr>
          <p:nvPr>
            <p:ph type="title"/>
          </p:nvPr>
        </p:nvSpPr>
        <p:spPr>
          <a:xfrm>
            <a:off x="422178" y="365125"/>
            <a:ext cx="9733538" cy="1325563"/>
          </a:xfrm>
        </p:spPr>
        <p:txBody>
          <a:bodyPr rtlCol="0"/>
          <a:lstStyle>
            <a:defPPr>
              <a:defRPr lang="nl-NL"/>
            </a:defPPr>
          </a:lstStyle>
          <a:p>
            <a:pPr rtl="0"/>
            <a:r>
              <a:rPr lang="nl-NL" dirty="0"/>
              <a:t>Reacties op de oproep 3</a:t>
            </a:r>
          </a:p>
        </p:txBody>
      </p:sp>
      <p:sp>
        <p:nvSpPr>
          <p:cNvPr id="3" name="Tijdelijke aanduiding voor inhoud 2">
            <a:extLst>
              <a:ext uri="{FF2B5EF4-FFF2-40B4-BE49-F238E27FC236}">
                <a16:creationId xmlns:a16="http://schemas.microsoft.com/office/drawing/2014/main" id="{D30B47FF-D522-F80B-F232-B038B7F0692C}"/>
              </a:ext>
            </a:extLst>
          </p:cNvPr>
          <p:cNvSpPr>
            <a:spLocks noGrp="1"/>
          </p:cNvSpPr>
          <p:nvPr>
            <p:ph idx="1"/>
          </p:nvPr>
        </p:nvSpPr>
        <p:spPr>
          <a:xfrm>
            <a:off x="419106" y="1458686"/>
            <a:ext cx="9741183" cy="4085545"/>
          </a:xfrm>
        </p:spPr>
        <p:txBody>
          <a:bodyPr rtlCol="0">
            <a:normAutofit/>
          </a:bodyPr>
          <a:lstStyle>
            <a:defPPr>
              <a:defRPr lang="nl-NL"/>
            </a:defPPr>
          </a:lstStyle>
          <a:p>
            <a:r>
              <a:rPr lang="nl-NL" dirty="0"/>
              <a:t>1 van de ondertekenaars: “Een gemeentelid vertelde dat zijn zoon, inmiddels ver verwijderd van de kerk, tegen hem had gezegd: kijk, dat is nou een goede actie van de kerken. Dit zouden ze vaker moeten doen. Waarop zijn vader via de QR-code keek of zijn predikant ook ondertekend had en heel trots kon erkennen dat dit zo was😊”.</a:t>
            </a:r>
          </a:p>
          <a:p>
            <a:endParaRPr lang="nl-NL" dirty="0"/>
          </a:p>
          <a:p>
            <a:r>
              <a:rPr lang="nl-NL" dirty="0"/>
              <a:t>Een collega: “Ik moest vorige week in Oostenrijk aan je denken. Iemand begon tegen mij op de skipiste over de akelige situatie in Nederland en zei zo blij te zijn met die oproep in de krant van al die geestelijken. Ik was zo trots op wat jullie doen.”</a:t>
            </a:r>
          </a:p>
          <a:p>
            <a:endParaRPr lang="nl-NL" dirty="0"/>
          </a:p>
          <a:p>
            <a:r>
              <a:rPr lang="nl-NL" dirty="0"/>
              <a:t>Een donateur: "Ik heb zo-even uit de nalatenschap van mijn geliefde zuster een bedrag van € 1000 aan U overgemaakt. Ik voel mij zeer gelukkig dat ik dit mede uit naam van haar kan/mag doen."</a:t>
            </a:r>
          </a:p>
          <a:p>
            <a:endParaRPr lang="nl-NL"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16F81329-740D-0985-0B8E-613ADE83F971}"/>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10</a:t>
            </a:fld>
            <a:endParaRPr lang="nl-NL" dirty="0"/>
          </a:p>
        </p:txBody>
      </p:sp>
      <p:sp>
        <p:nvSpPr>
          <p:cNvPr id="4" name="Tijdelijke aanduiding voor dianummer 5">
            <a:extLst>
              <a:ext uri="{FF2B5EF4-FFF2-40B4-BE49-F238E27FC236}">
                <a16:creationId xmlns:a16="http://schemas.microsoft.com/office/drawing/2014/main" id="{A3236489-E150-BC01-A16F-4EA29CC2134A}"/>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10</a:t>
            </a:fld>
            <a:endParaRPr lang="nl-NL" dirty="0"/>
          </a:p>
        </p:txBody>
      </p:sp>
    </p:spTree>
    <p:extLst>
      <p:ext uri="{BB962C8B-B14F-4D97-AF65-F5344CB8AC3E}">
        <p14:creationId xmlns:p14="http://schemas.microsoft.com/office/powerpoint/2010/main" val="411546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B1C9F-67BC-0AE8-D144-2E62AAAE9B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41D469-5C76-666F-F880-DE0719384709}"/>
              </a:ext>
            </a:extLst>
          </p:cNvPr>
          <p:cNvSpPr>
            <a:spLocks noGrp="1"/>
          </p:cNvSpPr>
          <p:nvPr>
            <p:ph type="title"/>
          </p:nvPr>
        </p:nvSpPr>
        <p:spPr>
          <a:xfrm>
            <a:off x="422178" y="365125"/>
            <a:ext cx="9733538" cy="1325563"/>
          </a:xfrm>
        </p:spPr>
        <p:txBody>
          <a:bodyPr rtlCol="0"/>
          <a:lstStyle>
            <a:defPPr>
              <a:defRPr lang="nl-NL"/>
            </a:defPPr>
          </a:lstStyle>
          <a:p>
            <a:pPr rtl="0"/>
            <a:r>
              <a:rPr lang="nl-NL" dirty="0"/>
              <a:t>Mijn lessen van de oproep 1</a:t>
            </a:r>
          </a:p>
        </p:txBody>
      </p:sp>
      <p:sp>
        <p:nvSpPr>
          <p:cNvPr id="3" name="Tijdelijke aanduiding voor inhoud 2">
            <a:extLst>
              <a:ext uri="{FF2B5EF4-FFF2-40B4-BE49-F238E27FC236}">
                <a16:creationId xmlns:a16="http://schemas.microsoft.com/office/drawing/2014/main" id="{BF2410A7-C250-45D0-AE10-11C22FF7AEE3}"/>
              </a:ext>
            </a:extLst>
          </p:cNvPr>
          <p:cNvSpPr>
            <a:spLocks noGrp="1"/>
          </p:cNvSpPr>
          <p:nvPr>
            <p:ph idx="1"/>
          </p:nvPr>
        </p:nvSpPr>
        <p:spPr>
          <a:xfrm>
            <a:off x="419106" y="1458686"/>
            <a:ext cx="10238008" cy="4659085"/>
          </a:xfrm>
        </p:spPr>
        <p:txBody>
          <a:bodyPr rtlCol="0">
            <a:normAutofit lnSpcReduction="10000"/>
          </a:bodyPr>
          <a:lstStyle>
            <a:defPPr>
              <a:defRPr lang="nl-NL"/>
            </a:defPPr>
          </a:lstStyle>
          <a:p>
            <a:endParaRPr lang="nl-NL" dirty="0"/>
          </a:p>
          <a:p>
            <a:r>
              <a:rPr lang="nl-NL" sz="2000" dirty="0"/>
              <a:t>Algemeen:</a:t>
            </a:r>
          </a:p>
          <a:p>
            <a:endParaRPr lang="nl-NL" sz="2000" dirty="0"/>
          </a:p>
          <a:p>
            <a:pPr marL="285750" indent="-285750">
              <a:buFont typeface="Arial" panose="020B0604020202020204" pitchFamily="34" charset="0"/>
              <a:buChar char="•"/>
            </a:pPr>
            <a:r>
              <a:rPr lang="nl-NL" sz="2000" dirty="0"/>
              <a:t>reageer altijd: een reactie is een uitnodiging tot gesprek</a:t>
            </a:r>
          </a:p>
          <a:p>
            <a:pPr marL="285750" indent="-285750">
              <a:buFont typeface="Arial" panose="020B0604020202020204" pitchFamily="34" charset="0"/>
              <a:buChar char="•"/>
            </a:pPr>
            <a:r>
              <a:rPr lang="nl-NL" sz="2000" dirty="0"/>
              <a:t>wees altijd beducht: er is kwaad; 112 bellen is ook een reactie</a:t>
            </a:r>
          </a:p>
          <a:p>
            <a:pPr marL="285750" indent="-285750">
              <a:buFont typeface="Arial" panose="020B0604020202020204" pitchFamily="34" charset="0"/>
              <a:buChar char="•"/>
            </a:pPr>
            <a:r>
              <a:rPr lang="nl-NL" sz="2000" dirty="0"/>
              <a:t>vragen stellen helpt en laat mensen zich gehoord weten: “Kan ik u helpen?”; “Waarom bent u zo bezorgd?”</a:t>
            </a:r>
          </a:p>
          <a:p>
            <a:pPr marL="285750" indent="-285750">
              <a:buFont typeface="Arial" panose="020B0604020202020204" pitchFamily="34" charset="0"/>
              <a:buChar char="•"/>
            </a:pPr>
            <a:r>
              <a:rPr lang="nl-NL" sz="2000" dirty="0"/>
              <a:t>verdeel en heers: “Nederland is niet racistisch en niet gierig en ongastvrij”.</a:t>
            </a:r>
          </a:p>
          <a:p>
            <a:pPr marL="285750" indent="-285750">
              <a:buFont typeface="Arial" panose="020B0604020202020204" pitchFamily="34" charset="0"/>
              <a:buChar char="•"/>
            </a:pPr>
            <a:r>
              <a:rPr lang="nl-NL" sz="2000" dirty="0"/>
              <a:t>wees eerlijk: “Ik wil ook geen asielzoekers”; “Ik maak me ook zorgen”.</a:t>
            </a:r>
          </a:p>
          <a:p>
            <a:pPr marL="285750" indent="-285750">
              <a:buFont typeface="Arial" panose="020B0604020202020204" pitchFamily="34" charset="0"/>
              <a:buChar char="•"/>
            </a:pPr>
            <a:r>
              <a:rPr lang="nl-NL" sz="2000" dirty="0"/>
              <a:t>hoffelijkheid helpt; mensen verdienen respect.</a:t>
            </a:r>
          </a:p>
          <a:p>
            <a:pPr marL="285750" indent="-285750">
              <a:buFont typeface="Arial" panose="020B0604020202020204" pitchFamily="34" charset="0"/>
              <a:buChar char="•"/>
            </a:pPr>
            <a:r>
              <a:rPr lang="nl-NL" sz="2000" dirty="0"/>
              <a:t>maak klein en persoonlijk; oordelen helpen zelden.</a:t>
            </a:r>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3DEE6AF4-24F6-A197-C1B0-A8A1142B1143}"/>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11</a:t>
            </a:fld>
            <a:endParaRPr lang="nl-NL" dirty="0"/>
          </a:p>
        </p:txBody>
      </p:sp>
      <p:sp>
        <p:nvSpPr>
          <p:cNvPr id="4" name="Tijdelijke aanduiding voor dianummer 5">
            <a:extLst>
              <a:ext uri="{FF2B5EF4-FFF2-40B4-BE49-F238E27FC236}">
                <a16:creationId xmlns:a16="http://schemas.microsoft.com/office/drawing/2014/main" id="{3F41E0B6-5415-8FD8-5CE6-031168D4B759}"/>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11</a:t>
            </a:fld>
            <a:endParaRPr lang="nl-NL" dirty="0"/>
          </a:p>
        </p:txBody>
      </p:sp>
    </p:spTree>
    <p:extLst>
      <p:ext uri="{BB962C8B-B14F-4D97-AF65-F5344CB8AC3E}">
        <p14:creationId xmlns:p14="http://schemas.microsoft.com/office/powerpoint/2010/main" val="18021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17417-CB92-7D8B-2A31-D45672F232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1FEDA9-6DB4-6DBB-4909-50052EF7B18C}"/>
              </a:ext>
            </a:extLst>
          </p:cNvPr>
          <p:cNvSpPr>
            <a:spLocks noGrp="1"/>
          </p:cNvSpPr>
          <p:nvPr>
            <p:ph type="title"/>
          </p:nvPr>
        </p:nvSpPr>
        <p:spPr>
          <a:xfrm>
            <a:off x="422178" y="365125"/>
            <a:ext cx="9733538" cy="1325563"/>
          </a:xfrm>
        </p:spPr>
        <p:txBody>
          <a:bodyPr rtlCol="0"/>
          <a:lstStyle>
            <a:defPPr>
              <a:defRPr lang="nl-NL"/>
            </a:defPPr>
          </a:lstStyle>
          <a:p>
            <a:pPr rtl="0"/>
            <a:r>
              <a:rPr lang="nl-NL" dirty="0"/>
              <a:t>Mijn lessen van de oproep 2</a:t>
            </a:r>
          </a:p>
        </p:txBody>
      </p:sp>
      <p:sp>
        <p:nvSpPr>
          <p:cNvPr id="3" name="Tijdelijke aanduiding voor inhoud 2">
            <a:extLst>
              <a:ext uri="{FF2B5EF4-FFF2-40B4-BE49-F238E27FC236}">
                <a16:creationId xmlns:a16="http://schemas.microsoft.com/office/drawing/2014/main" id="{FD09D89F-DC6F-FE3B-0CA8-4228A41FC270}"/>
              </a:ext>
            </a:extLst>
          </p:cNvPr>
          <p:cNvSpPr>
            <a:spLocks noGrp="1"/>
          </p:cNvSpPr>
          <p:nvPr>
            <p:ph idx="1"/>
          </p:nvPr>
        </p:nvSpPr>
        <p:spPr>
          <a:xfrm>
            <a:off x="419106" y="1458686"/>
            <a:ext cx="9741183" cy="4085545"/>
          </a:xfrm>
        </p:spPr>
        <p:txBody>
          <a:bodyPr rtlCol="0">
            <a:normAutofit fontScale="55000" lnSpcReduction="20000"/>
          </a:bodyPr>
          <a:lstStyle>
            <a:defPPr>
              <a:defRPr lang="nl-NL"/>
            </a:defPPr>
          </a:lstStyle>
          <a:p>
            <a:endParaRPr lang="nl-NL" sz="3800" dirty="0"/>
          </a:p>
          <a:p>
            <a:r>
              <a:rPr lang="nl-NL" sz="3800" dirty="0"/>
              <a:t>Maar ook:</a:t>
            </a:r>
          </a:p>
          <a:p>
            <a:pPr marL="285750" indent="-285750">
              <a:buFont typeface="Arial" panose="020B0604020202020204" pitchFamily="34" charset="0"/>
              <a:buChar char="•"/>
            </a:pPr>
            <a:r>
              <a:rPr lang="nl-NL" sz="3800" dirty="0"/>
              <a:t>bewustzijn 1: mensen voelen zich soms zo </a:t>
            </a:r>
            <a:r>
              <a:rPr lang="nl-NL" sz="3800"/>
              <a:t>weinig gehoord …</a:t>
            </a:r>
          </a:p>
          <a:p>
            <a:pPr marL="285750" indent="-285750">
              <a:buFont typeface="Arial" panose="020B0604020202020204" pitchFamily="34" charset="0"/>
              <a:buChar char="•"/>
            </a:pPr>
            <a:r>
              <a:rPr lang="nl-NL" sz="3800" dirty="0"/>
              <a:t>bewustzijn 2: geen reactie ≠ geen gehoor</a:t>
            </a:r>
          </a:p>
          <a:p>
            <a:pPr marL="285750" indent="-285750">
              <a:buFont typeface="Arial" panose="020B0604020202020204" pitchFamily="34" charset="0"/>
              <a:buChar char="•"/>
            </a:pPr>
            <a:r>
              <a:rPr lang="nl-NL" sz="3800" dirty="0"/>
              <a:t>bewustzijn 3: ik ben niet verantwoordelijk voor resultaat, maar God geeft me niet het recht om het op te geven of het niet te proberen</a:t>
            </a:r>
          </a:p>
          <a:p>
            <a:pPr marL="285750" indent="-285750">
              <a:buFont typeface="Arial" panose="020B0604020202020204" pitchFamily="34" charset="0"/>
              <a:buChar char="•"/>
            </a:pPr>
            <a:endParaRPr lang="nl-NL" sz="3800"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B6CF1519-62C4-4BEE-1D6F-CD72ED7F2599}"/>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12</a:t>
            </a:fld>
            <a:endParaRPr lang="nl-NL" dirty="0"/>
          </a:p>
        </p:txBody>
      </p:sp>
      <p:sp>
        <p:nvSpPr>
          <p:cNvPr id="4" name="Tijdelijke aanduiding voor dianummer 5">
            <a:extLst>
              <a:ext uri="{FF2B5EF4-FFF2-40B4-BE49-F238E27FC236}">
                <a16:creationId xmlns:a16="http://schemas.microsoft.com/office/drawing/2014/main" id="{184EAF27-0BF5-0FD7-13B1-E1A918C2B16B}"/>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12</a:t>
            </a:fld>
            <a:endParaRPr lang="nl-NL" dirty="0"/>
          </a:p>
        </p:txBody>
      </p:sp>
    </p:spTree>
    <p:extLst>
      <p:ext uri="{BB962C8B-B14F-4D97-AF65-F5344CB8AC3E}">
        <p14:creationId xmlns:p14="http://schemas.microsoft.com/office/powerpoint/2010/main" val="266702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ACD44-8310-3E9D-7526-8B50230151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97A73C-91D6-A8AF-4A47-8118333BEAA2}"/>
              </a:ext>
            </a:extLst>
          </p:cNvPr>
          <p:cNvSpPr>
            <a:spLocks noGrp="1"/>
          </p:cNvSpPr>
          <p:nvPr>
            <p:ph type="title"/>
          </p:nvPr>
        </p:nvSpPr>
        <p:spPr>
          <a:xfrm>
            <a:off x="422178" y="365125"/>
            <a:ext cx="9733538" cy="1325563"/>
          </a:xfrm>
        </p:spPr>
        <p:txBody>
          <a:bodyPr rtlCol="0"/>
          <a:lstStyle>
            <a:defPPr>
              <a:defRPr lang="nl-NL"/>
            </a:defPPr>
          </a:lstStyle>
          <a:p>
            <a:pPr rtl="0"/>
            <a:r>
              <a:rPr lang="nl-NL" dirty="0"/>
              <a:t>Hoe te reageren op …</a:t>
            </a:r>
          </a:p>
        </p:txBody>
      </p:sp>
      <p:sp>
        <p:nvSpPr>
          <p:cNvPr id="3" name="Tijdelijke aanduiding voor inhoud 2">
            <a:extLst>
              <a:ext uri="{FF2B5EF4-FFF2-40B4-BE49-F238E27FC236}">
                <a16:creationId xmlns:a16="http://schemas.microsoft.com/office/drawing/2014/main" id="{46706F68-68AA-A98F-041B-56404803388C}"/>
              </a:ext>
            </a:extLst>
          </p:cNvPr>
          <p:cNvSpPr>
            <a:spLocks noGrp="1"/>
          </p:cNvSpPr>
          <p:nvPr>
            <p:ph idx="1"/>
          </p:nvPr>
        </p:nvSpPr>
        <p:spPr>
          <a:xfrm>
            <a:off x="419106" y="1458686"/>
            <a:ext cx="9741183" cy="4085545"/>
          </a:xfrm>
        </p:spPr>
        <p:txBody>
          <a:bodyPr rtlCol="0">
            <a:normAutofit/>
          </a:bodyPr>
          <a:lstStyle>
            <a:defPPr>
              <a:defRPr lang="nl-NL"/>
            </a:defPPr>
          </a:lstStyle>
          <a:p>
            <a:endParaRPr lang="nl-NL" dirty="0"/>
          </a:p>
          <a:p>
            <a:pPr marL="285750" indent="-285750">
              <a:buFont typeface="Arial" panose="020B0604020202020204" pitchFamily="34" charset="0"/>
              <a:buChar char="•"/>
            </a:pPr>
            <a:r>
              <a:rPr lang="nl-NL" sz="2400" dirty="0"/>
              <a:t>Iedereen komt naar Nederland. (dia 14)</a:t>
            </a:r>
          </a:p>
          <a:p>
            <a:pPr marL="285750" indent="-285750">
              <a:buFont typeface="Arial" panose="020B0604020202020204" pitchFamily="34" charset="0"/>
              <a:buChar char="•"/>
            </a:pPr>
            <a:r>
              <a:rPr lang="nl-NL" sz="2400" dirty="0"/>
              <a:t>Wat kost een asielzoeker? (dia 15)</a:t>
            </a:r>
          </a:p>
          <a:p>
            <a:pPr marL="285750" indent="-285750">
              <a:buFont typeface="Arial" panose="020B0604020202020204" pitchFamily="34" charset="0"/>
              <a:buChar char="•"/>
            </a:pPr>
            <a:r>
              <a:rPr lang="nl-NL" sz="2400" dirty="0"/>
              <a:t>Asielzoekers zorgen ervoor dat Nederlanders geen huis krijgen. (dia 16)</a:t>
            </a:r>
          </a:p>
          <a:p>
            <a:pPr marL="285750" indent="-285750">
              <a:buFont typeface="Arial" panose="020B0604020202020204" pitchFamily="34" charset="0"/>
              <a:buChar char="•"/>
            </a:pPr>
            <a:r>
              <a:rPr lang="nl-NL" sz="2400" dirty="0"/>
              <a:t>Het zijn gelukszoekers. (dia 17)</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C9EE31C2-EC16-63A0-D8AA-78A72AE74471}"/>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13</a:t>
            </a:fld>
            <a:endParaRPr lang="nl-NL" dirty="0"/>
          </a:p>
        </p:txBody>
      </p:sp>
      <p:sp>
        <p:nvSpPr>
          <p:cNvPr id="4" name="Tijdelijke aanduiding voor dianummer 5">
            <a:extLst>
              <a:ext uri="{FF2B5EF4-FFF2-40B4-BE49-F238E27FC236}">
                <a16:creationId xmlns:a16="http://schemas.microsoft.com/office/drawing/2014/main" id="{568C62BF-E41F-85AE-C626-22606A9A8F6B}"/>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13</a:t>
            </a:fld>
            <a:endParaRPr lang="nl-NL" dirty="0"/>
          </a:p>
        </p:txBody>
      </p:sp>
    </p:spTree>
    <p:extLst>
      <p:ext uri="{BB962C8B-B14F-4D97-AF65-F5344CB8AC3E}">
        <p14:creationId xmlns:p14="http://schemas.microsoft.com/office/powerpoint/2010/main" val="339983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7397-7F4F-5000-B3FC-228C533FDF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C649D8-0264-5B2D-8BF6-286FE0A08989}"/>
              </a:ext>
            </a:extLst>
          </p:cNvPr>
          <p:cNvSpPr>
            <a:spLocks noGrp="1"/>
          </p:cNvSpPr>
          <p:nvPr>
            <p:ph type="title"/>
          </p:nvPr>
        </p:nvSpPr>
        <p:spPr>
          <a:xfrm>
            <a:off x="422178" y="365125"/>
            <a:ext cx="9733538" cy="1325563"/>
          </a:xfrm>
        </p:spPr>
        <p:txBody>
          <a:bodyPr rtlCol="0">
            <a:normAutofit/>
          </a:bodyPr>
          <a:lstStyle>
            <a:defPPr>
              <a:defRPr lang="nl-NL"/>
            </a:defPPr>
          </a:lstStyle>
          <a:p>
            <a:pPr rtl="0"/>
            <a:r>
              <a:rPr lang="nl-NL" sz="3600" dirty="0"/>
              <a:t>Hoe te reageren op “Iedereen komt naar Nederland”?</a:t>
            </a:r>
          </a:p>
        </p:txBody>
      </p:sp>
      <p:sp>
        <p:nvSpPr>
          <p:cNvPr id="3" name="Tijdelijke aanduiding voor inhoud 2">
            <a:extLst>
              <a:ext uri="{FF2B5EF4-FFF2-40B4-BE49-F238E27FC236}">
                <a16:creationId xmlns:a16="http://schemas.microsoft.com/office/drawing/2014/main" id="{EFBCC837-BDA5-E46F-C229-1A0B251BF664}"/>
              </a:ext>
            </a:extLst>
          </p:cNvPr>
          <p:cNvSpPr>
            <a:spLocks noGrp="1"/>
          </p:cNvSpPr>
          <p:nvPr>
            <p:ph idx="1"/>
          </p:nvPr>
        </p:nvSpPr>
        <p:spPr>
          <a:xfrm>
            <a:off x="419106" y="1458686"/>
            <a:ext cx="9741183" cy="4085545"/>
          </a:xfrm>
        </p:spPr>
        <p:txBody>
          <a:bodyPr rtlCol="0">
            <a:normAutofit fontScale="25000" lnSpcReduction="20000"/>
          </a:bodyPr>
          <a:lstStyle>
            <a:defPPr>
              <a:defRPr lang="nl-NL"/>
            </a:defPPr>
          </a:lstStyle>
          <a:p>
            <a:endParaRPr lang="nl-NL" sz="9600" dirty="0"/>
          </a:p>
          <a:p>
            <a:pPr marL="685800" indent="-685800" rtl="0">
              <a:buFont typeface="Arial" panose="020B0604020202020204" pitchFamily="34" charset="0"/>
              <a:buChar char="•"/>
            </a:pPr>
            <a:r>
              <a:rPr lang="nl-NL" sz="9600" dirty="0"/>
              <a:t>Waarom komt “iedereen” naar Nederland?</a:t>
            </a:r>
          </a:p>
          <a:p>
            <a:pPr marL="685800" indent="-685800" rtl="0">
              <a:buFont typeface="Arial" panose="020B0604020202020204" pitchFamily="34" charset="0"/>
              <a:buChar char="•"/>
            </a:pPr>
            <a:r>
              <a:rPr lang="nl-NL" sz="9600" dirty="0"/>
              <a:t>12% van de immigratie is vanwege aanvragen asiel</a:t>
            </a:r>
          </a:p>
          <a:p>
            <a:pPr marL="685800" indent="-685800" rtl="0">
              <a:buFont typeface="Arial" panose="020B0604020202020204" pitchFamily="34" charset="0"/>
              <a:buChar char="•"/>
            </a:pPr>
            <a:endParaRPr lang="nl-NL" sz="9600" dirty="0"/>
          </a:p>
          <a:p>
            <a:pPr marL="685800" indent="-685800" rtl="0">
              <a:buFont typeface="Arial" panose="020B0604020202020204" pitchFamily="34" charset="0"/>
              <a:buChar char="•"/>
            </a:pPr>
            <a:r>
              <a:rPr lang="nl-NL" sz="9600" dirty="0"/>
              <a:t>Cijfers 2024:</a:t>
            </a:r>
          </a:p>
          <a:p>
            <a:pPr marL="1257300" lvl="1" indent="-571500">
              <a:buFont typeface="Arial" panose="020B0604020202020204" pitchFamily="34" charset="0"/>
              <a:buChar char="•"/>
            </a:pPr>
            <a:r>
              <a:rPr lang="nl-NL" sz="9600" dirty="0"/>
              <a:t>Aantal asielzoekers in Nederland: 32.175 = 0,03 procent van de 123,2 miljoen wereldwijd op de vlucht. </a:t>
            </a:r>
          </a:p>
          <a:p>
            <a:pPr marL="1257300" lvl="1" indent="-571500">
              <a:buFont typeface="Arial" panose="020B0604020202020204" pitchFamily="34" charset="0"/>
              <a:buChar char="•"/>
            </a:pPr>
            <a:r>
              <a:rPr lang="nl-NL" sz="9600" dirty="0"/>
              <a:t>Samen vingen 66 wereldbewoners één gevlucht persoon op, 561 Nederlanders samen ook 1. Een wereldbewoner doet 8,5 keer zoveel als een Nederlander. </a:t>
            </a:r>
          </a:p>
          <a:p>
            <a:pPr marL="1257300" lvl="1" indent="-571500">
              <a:buFont typeface="Arial" panose="020B0604020202020204" pitchFamily="34" charset="0"/>
              <a:buChar char="•"/>
            </a:pPr>
            <a:r>
              <a:rPr lang="nl-NL" sz="9600" dirty="0"/>
              <a:t>Europa: Nederland staat op de 15</a:t>
            </a:r>
            <a:r>
              <a:rPr lang="nl-NL" sz="9600" baseline="30000" dirty="0"/>
              <a:t>e</a:t>
            </a:r>
            <a:r>
              <a:rPr lang="nl-NL" sz="9600" dirty="0"/>
              <a:t> plek, onder het Europees gemiddelde.</a:t>
            </a:r>
          </a:p>
          <a:p>
            <a:pPr marL="571500" indent="-571500" rtl="0">
              <a:buFont typeface="Arial" panose="020B0604020202020204" pitchFamily="34" charset="0"/>
              <a:buChar char="•"/>
            </a:pPr>
            <a:endParaRPr lang="nl-NL" sz="3600" dirty="0"/>
          </a:p>
          <a:p>
            <a:pPr marL="571500" indent="-571500" rtl="0">
              <a:buFont typeface="Arial" panose="020B0604020202020204" pitchFamily="34" charset="0"/>
              <a:buChar char="•"/>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E611B89F-7B9E-352E-D14C-35D1B3CCADC7}"/>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14</a:t>
            </a:fld>
            <a:endParaRPr lang="nl-NL" dirty="0"/>
          </a:p>
        </p:txBody>
      </p:sp>
      <p:sp>
        <p:nvSpPr>
          <p:cNvPr id="4" name="Tijdelijke aanduiding voor dianummer 5">
            <a:extLst>
              <a:ext uri="{FF2B5EF4-FFF2-40B4-BE49-F238E27FC236}">
                <a16:creationId xmlns:a16="http://schemas.microsoft.com/office/drawing/2014/main" id="{7D370A72-F5BE-F6A6-E669-C965CB0466AC}"/>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14</a:t>
            </a:fld>
            <a:endParaRPr lang="nl-NL" dirty="0"/>
          </a:p>
        </p:txBody>
      </p:sp>
    </p:spTree>
    <p:extLst>
      <p:ext uri="{BB962C8B-B14F-4D97-AF65-F5344CB8AC3E}">
        <p14:creationId xmlns:p14="http://schemas.microsoft.com/office/powerpoint/2010/main" val="222721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B1112-D759-FC36-3EB3-B5AE54C6F3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1CE86F-F607-6C82-A83F-4811EF23C0D1}"/>
              </a:ext>
            </a:extLst>
          </p:cNvPr>
          <p:cNvSpPr>
            <a:spLocks noGrp="1"/>
          </p:cNvSpPr>
          <p:nvPr>
            <p:ph type="title"/>
          </p:nvPr>
        </p:nvSpPr>
        <p:spPr>
          <a:xfrm>
            <a:off x="422178" y="365125"/>
            <a:ext cx="9733538" cy="1325563"/>
          </a:xfrm>
        </p:spPr>
        <p:txBody>
          <a:bodyPr rtlCol="0">
            <a:normAutofit/>
          </a:bodyPr>
          <a:lstStyle>
            <a:defPPr>
              <a:defRPr lang="nl-NL"/>
            </a:defPPr>
          </a:lstStyle>
          <a:p>
            <a:pPr rtl="0"/>
            <a:r>
              <a:rPr lang="nl-NL" sz="4000" dirty="0"/>
              <a:t>Hoe te reageren op “Wat kost een asielzoeker”?</a:t>
            </a:r>
          </a:p>
        </p:txBody>
      </p:sp>
      <p:sp>
        <p:nvSpPr>
          <p:cNvPr id="3" name="Tijdelijke aanduiding voor inhoud 2">
            <a:extLst>
              <a:ext uri="{FF2B5EF4-FFF2-40B4-BE49-F238E27FC236}">
                <a16:creationId xmlns:a16="http://schemas.microsoft.com/office/drawing/2014/main" id="{7D8BED5A-784A-22F4-D6F8-E873574312AD}"/>
              </a:ext>
            </a:extLst>
          </p:cNvPr>
          <p:cNvSpPr>
            <a:spLocks noGrp="1"/>
          </p:cNvSpPr>
          <p:nvPr>
            <p:ph idx="1"/>
          </p:nvPr>
        </p:nvSpPr>
        <p:spPr>
          <a:xfrm>
            <a:off x="419106" y="1458686"/>
            <a:ext cx="9741183" cy="4085545"/>
          </a:xfrm>
        </p:spPr>
        <p:txBody>
          <a:bodyPr rtlCol="0">
            <a:normAutofit fontScale="70000" lnSpcReduction="20000"/>
          </a:bodyPr>
          <a:lstStyle>
            <a:defPPr>
              <a:defRPr lang="nl-NL"/>
            </a:defPPr>
          </a:lstStyle>
          <a:p>
            <a:endParaRPr lang="nl-NL" dirty="0"/>
          </a:p>
          <a:p>
            <a:pPr marL="571500" indent="-571500" rtl="0">
              <a:buFont typeface="Arial" panose="020B0604020202020204" pitchFamily="34" charset="0"/>
              <a:buChar char="•"/>
            </a:pPr>
            <a:r>
              <a:rPr lang="nl-NL" sz="3600" dirty="0"/>
              <a:t>Gastvrijheid</a:t>
            </a:r>
          </a:p>
          <a:p>
            <a:pPr marL="571500" indent="-571500" rtl="0">
              <a:buFont typeface="Arial" panose="020B0604020202020204" pitchFamily="34" charset="0"/>
              <a:buChar char="•"/>
            </a:pPr>
            <a:r>
              <a:rPr lang="nl-NL" sz="3600" dirty="0"/>
              <a:t>Waarom alleen arme landen laten betalen voor een wereldprobleem?</a:t>
            </a:r>
          </a:p>
          <a:p>
            <a:pPr marL="571500" indent="-571500" rtl="0">
              <a:buFont typeface="Arial" panose="020B0604020202020204" pitchFamily="34" charset="0"/>
              <a:buChar char="•"/>
            </a:pPr>
            <a:r>
              <a:rPr lang="nl-NL" sz="3600" dirty="0"/>
              <a:t>Cijfers: </a:t>
            </a:r>
          </a:p>
          <a:p>
            <a:pPr marL="571500" indent="-571500">
              <a:buFont typeface="Arial" panose="020B0604020202020204" pitchFamily="34" charset="0"/>
              <a:buChar char="•"/>
            </a:pPr>
            <a:r>
              <a:rPr lang="nl-NL" sz="3600" dirty="0"/>
              <a:t>Kosten asielopvang 2025: € 2.700.000.000</a:t>
            </a:r>
          </a:p>
          <a:p>
            <a:pPr marL="1257300" lvl="1" indent="-571500">
              <a:buFont typeface="Arial" panose="020B0604020202020204" pitchFamily="34" charset="0"/>
              <a:buChar char="•"/>
            </a:pPr>
            <a:r>
              <a:rPr lang="nl-NL" sz="3600" dirty="0"/>
              <a:t>8 miljoen huishoudens hebben gemiddeld € 322.900 vermogen</a:t>
            </a:r>
          </a:p>
          <a:p>
            <a:pPr marL="1257300" lvl="1" indent="-571500">
              <a:buFont typeface="Arial" panose="020B0604020202020204" pitchFamily="34" charset="0"/>
              <a:buChar char="•"/>
            </a:pPr>
            <a:r>
              <a:rPr lang="nl-NL" sz="3600" dirty="0"/>
              <a:t>427.000 rijkste huishoudens hebben gemiddeld € 2.695.000 vermogen</a:t>
            </a:r>
          </a:p>
          <a:p>
            <a:pPr marL="1257300" lvl="1" indent="-571500">
              <a:buFont typeface="Arial" panose="020B0604020202020204" pitchFamily="34" charset="0"/>
              <a:buChar char="•"/>
            </a:pPr>
            <a:r>
              <a:rPr lang="nl-NL" sz="3600" dirty="0"/>
              <a:t>Kosten asielopvang/huishouden is voor alle huishoudens 0,10% en voor de 427.000 rijkste huishoudens 0,23%.</a:t>
            </a:r>
          </a:p>
          <a:p>
            <a:endParaRPr lang="nl-NL" sz="3600" dirty="0"/>
          </a:p>
          <a:p>
            <a:endParaRPr lang="nl-NL" sz="3600" dirty="0"/>
          </a:p>
          <a:p>
            <a:endParaRPr lang="nl-NL" sz="3600"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711887F4-66F2-47F6-542D-E25A0F1A683D}"/>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15</a:t>
            </a:fld>
            <a:endParaRPr lang="nl-NL" dirty="0"/>
          </a:p>
        </p:txBody>
      </p:sp>
      <p:sp>
        <p:nvSpPr>
          <p:cNvPr id="4" name="Tijdelijke aanduiding voor dianummer 5">
            <a:extLst>
              <a:ext uri="{FF2B5EF4-FFF2-40B4-BE49-F238E27FC236}">
                <a16:creationId xmlns:a16="http://schemas.microsoft.com/office/drawing/2014/main" id="{730E4A65-B4B2-3122-869B-2F308EF9905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15</a:t>
            </a:fld>
            <a:endParaRPr lang="nl-NL" dirty="0"/>
          </a:p>
        </p:txBody>
      </p:sp>
    </p:spTree>
    <p:extLst>
      <p:ext uri="{BB962C8B-B14F-4D97-AF65-F5344CB8AC3E}">
        <p14:creationId xmlns:p14="http://schemas.microsoft.com/office/powerpoint/2010/main" val="13851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E6B37-D385-48FC-9800-BA66D8A528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A86F1D-88F6-20E4-9361-695A82D44666}"/>
              </a:ext>
            </a:extLst>
          </p:cNvPr>
          <p:cNvSpPr>
            <a:spLocks noGrp="1"/>
          </p:cNvSpPr>
          <p:nvPr>
            <p:ph type="title"/>
          </p:nvPr>
        </p:nvSpPr>
        <p:spPr>
          <a:xfrm>
            <a:off x="422178" y="365125"/>
            <a:ext cx="9733538" cy="1325563"/>
          </a:xfrm>
        </p:spPr>
        <p:txBody>
          <a:bodyPr rtlCol="0">
            <a:normAutofit/>
          </a:bodyPr>
          <a:lstStyle>
            <a:defPPr>
              <a:defRPr lang="nl-NL"/>
            </a:defPPr>
          </a:lstStyle>
          <a:p>
            <a:pPr rtl="0"/>
            <a:r>
              <a:rPr lang="nl-NL" dirty="0"/>
              <a:t>Hoe te reageren op “Asielzoekers zorgen ervoor dat Nederlanders geen huis krijgen”?</a:t>
            </a:r>
          </a:p>
        </p:txBody>
      </p:sp>
      <p:sp>
        <p:nvSpPr>
          <p:cNvPr id="3" name="Tijdelijke aanduiding voor inhoud 2">
            <a:extLst>
              <a:ext uri="{FF2B5EF4-FFF2-40B4-BE49-F238E27FC236}">
                <a16:creationId xmlns:a16="http://schemas.microsoft.com/office/drawing/2014/main" id="{69170956-1E87-EC4E-B8ED-4A9B8E4083C7}"/>
              </a:ext>
            </a:extLst>
          </p:cNvPr>
          <p:cNvSpPr>
            <a:spLocks noGrp="1"/>
          </p:cNvSpPr>
          <p:nvPr>
            <p:ph idx="1"/>
          </p:nvPr>
        </p:nvSpPr>
        <p:spPr>
          <a:xfrm>
            <a:off x="419106" y="1458686"/>
            <a:ext cx="9741183" cy="4085545"/>
          </a:xfrm>
        </p:spPr>
        <p:txBody>
          <a:bodyPr rtlCol="0">
            <a:normAutofit fontScale="25000" lnSpcReduction="20000"/>
          </a:bodyPr>
          <a:lstStyle>
            <a:defPPr>
              <a:defRPr lang="nl-NL"/>
            </a:defPPr>
          </a:lstStyle>
          <a:p>
            <a:endParaRPr lang="nl-NL" dirty="0"/>
          </a:p>
          <a:p>
            <a:pPr marL="285750" indent="-285750" fontAlgn="base">
              <a:buFont typeface="Arial" panose="020B0604020202020204" pitchFamily="34" charset="0"/>
              <a:buChar char="•"/>
            </a:pPr>
            <a:endParaRPr lang="nl-NL" sz="5000" dirty="0"/>
          </a:p>
          <a:p>
            <a:pPr marL="285750" indent="-285750" fontAlgn="base">
              <a:buFont typeface="Arial" panose="020B0604020202020204" pitchFamily="34" charset="0"/>
              <a:buChar char="•"/>
            </a:pPr>
            <a:r>
              <a:rPr lang="nl-NL" sz="8000" dirty="0"/>
              <a:t>Nederland kent al decennia woningnood: “volksvijand nummer 1”, emigratie na WO II, “hospita’s”, “kostgangers” en de verplichting om een deel van je huis te verhuren. </a:t>
            </a:r>
          </a:p>
          <a:p>
            <a:pPr marL="285750" indent="-285750" fontAlgn="base">
              <a:buFont typeface="Arial" panose="020B0604020202020204" pitchFamily="34" charset="0"/>
              <a:buChar char="•"/>
            </a:pPr>
            <a:r>
              <a:rPr lang="nl-NL" sz="8000" dirty="0"/>
              <a:t>Gemiddeld 6% van de sociale huurwoningen gaat naar gevluchte mensen</a:t>
            </a:r>
          </a:p>
          <a:p>
            <a:pPr marL="285750" indent="-285750" fontAlgn="base">
              <a:buFont typeface="Arial" panose="020B0604020202020204" pitchFamily="34" charset="0"/>
              <a:buChar char="•"/>
            </a:pPr>
            <a:r>
              <a:rPr lang="nl-NL" sz="8000" dirty="0"/>
              <a:t>Cijfers:</a:t>
            </a:r>
          </a:p>
          <a:p>
            <a:pPr marL="971550" lvl="1" indent="-285750" fontAlgn="base">
              <a:buFont typeface="Arial" panose="020B0604020202020204" pitchFamily="34" charset="0"/>
              <a:buChar char="•"/>
            </a:pPr>
            <a:r>
              <a:rPr lang="nl-NL" sz="8000" dirty="0"/>
              <a:t>vergelijk 1995 – 2025:</a:t>
            </a:r>
          </a:p>
          <a:p>
            <a:pPr marL="1428750" lvl="2" indent="-285750" fontAlgn="base">
              <a:buFont typeface="Arial" panose="020B0604020202020204" pitchFamily="34" charset="0"/>
              <a:buChar char="•"/>
            </a:pPr>
            <a:r>
              <a:rPr lang="nl-NL" sz="8000" dirty="0"/>
              <a:t>aantal inwoners + 16,3%</a:t>
            </a:r>
          </a:p>
          <a:p>
            <a:pPr marL="1428750" lvl="2" indent="-285750" fontAlgn="base">
              <a:buFont typeface="Arial" panose="020B0604020202020204" pitchFamily="34" charset="0"/>
              <a:buChar char="•"/>
            </a:pPr>
            <a:r>
              <a:rPr lang="nl-NL" sz="8000" dirty="0"/>
              <a:t>aantal woningen + 31%</a:t>
            </a:r>
          </a:p>
          <a:p>
            <a:pPr marL="1428750" lvl="2" indent="-285750" fontAlgn="base">
              <a:buFont typeface="Arial" panose="020B0604020202020204" pitchFamily="34" charset="0"/>
              <a:buChar char="•"/>
            </a:pPr>
            <a:r>
              <a:rPr lang="nl-NL" sz="8000" dirty="0"/>
              <a:t>aantal huishoudens + 29.5% </a:t>
            </a:r>
          </a:p>
          <a:p>
            <a:pPr marL="971550" lvl="1" indent="-285750" fontAlgn="base">
              <a:buFont typeface="Arial" panose="020B0604020202020204" pitchFamily="34" charset="0"/>
              <a:buChar char="•"/>
            </a:pPr>
            <a:r>
              <a:rPr lang="nl-NL" sz="8000" dirty="0"/>
              <a:t>bouw huizen:</a:t>
            </a:r>
          </a:p>
          <a:p>
            <a:pPr marL="1428750" lvl="2" indent="-285750" fontAlgn="base">
              <a:buFont typeface="Arial" panose="020B0604020202020204" pitchFamily="34" charset="0"/>
              <a:buChar char="•"/>
            </a:pPr>
            <a:r>
              <a:rPr lang="nl-NL" sz="8000" dirty="0"/>
              <a:t>belofte overheid: 100.000</a:t>
            </a:r>
          </a:p>
          <a:p>
            <a:pPr marL="1428750" lvl="2" indent="-285750" fontAlgn="base">
              <a:buFont typeface="Arial" panose="020B0604020202020204" pitchFamily="34" charset="0"/>
              <a:buChar char="•"/>
            </a:pPr>
            <a:r>
              <a:rPr lang="nl-NL" sz="8000" dirty="0"/>
              <a:t>Verwachte realisatie: 62.000</a:t>
            </a:r>
          </a:p>
          <a:p>
            <a:pPr marL="1428750" lvl="2" indent="-285750" fontAlgn="base">
              <a:buFont typeface="Arial" panose="020B0604020202020204" pitchFamily="34" charset="0"/>
              <a:buChar char="•"/>
            </a:pPr>
            <a:r>
              <a:rPr lang="nl-NL" sz="8000" dirty="0"/>
              <a:t>verschil = 38.000 = meer 3x het aantal huizen dat nodig is voor de huisvesting van statushouders (11.000).</a:t>
            </a:r>
          </a:p>
          <a:p>
            <a:pPr marL="285750" indent="-285750" fontAlgn="base">
              <a:buFont typeface="Arial" panose="020B0604020202020204" pitchFamily="34" charset="0"/>
              <a:buChar char="•"/>
            </a:pPr>
            <a:endParaRPr lang="nl-NL" b="1" dirty="0"/>
          </a:p>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62249B7F-3D70-25CD-08C5-CE6CF5AAAE41}"/>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16</a:t>
            </a:fld>
            <a:endParaRPr lang="nl-NL" dirty="0"/>
          </a:p>
        </p:txBody>
      </p:sp>
      <p:sp>
        <p:nvSpPr>
          <p:cNvPr id="4" name="Tijdelijke aanduiding voor dianummer 5">
            <a:extLst>
              <a:ext uri="{FF2B5EF4-FFF2-40B4-BE49-F238E27FC236}">
                <a16:creationId xmlns:a16="http://schemas.microsoft.com/office/drawing/2014/main" id="{38DF6428-20AA-30AB-401E-15B0221FA8FC}"/>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16</a:t>
            </a:fld>
            <a:endParaRPr lang="nl-NL" dirty="0"/>
          </a:p>
        </p:txBody>
      </p:sp>
    </p:spTree>
    <p:extLst>
      <p:ext uri="{BB962C8B-B14F-4D97-AF65-F5344CB8AC3E}">
        <p14:creationId xmlns:p14="http://schemas.microsoft.com/office/powerpoint/2010/main" val="195898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AFB1-E838-A301-3F58-7916E6AE45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A808DA-00F4-CD83-6C10-2615C4EE977C}"/>
              </a:ext>
            </a:extLst>
          </p:cNvPr>
          <p:cNvSpPr>
            <a:spLocks noGrp="1"/>
          </p:cNvSpPr>
          <p:nvPr>
            <p:ph type="title"/>
          </p:nvPr>
        </p:nvSpPr>
        <p:spPr>
          <a:xfrm>
            <a:off x="422178" y="365125"/>
            <a:ext cx="9733538" cy="1325563"/>
          </a:xfrm>
        </p:spPr>
        <p:txBody>
          <a:bodyPr rtlCol="0">
            <a:normAutofit/>
          </a:bodyPr>
          <a:lstStyle>
            <a:defPPr>
              <a:defRPr lang="nl-NL"/>
            </a:defPPr>
          </a:lstStyle>
          <a:p>
            <a:r>
              <a:rPr lang="nl-NL" sz="4000" dirty="0"/>
              <a:t>Hoe te reageren op “Het zijn gelukszoekers”?</a:t>
            </a:r>
          </a:p>
        </p:txBody>
      </p:sp>
      <p:sp>
        <p:nvSpPr>
          <p:cNvPr id="3" name="Tijdelijke aanduiding voor inhoud 2">
            <a:extLst>
              <a:ext uri="{FF2B5EF4-FFF2-40B4-BE49-F238E27FC236}">
                <a16:creationId xmlns:a16="http://schemas.microsoft.com/office/drawing/2014/main" id="{612F1C50-D28A-BFDA-7EFE-44C45F3A4B27}"/>
              </a:ext>
            </a:extLst>
          </p:cNvPr>
          <p:cNvSpPr>
            <a:spLocks noGrp="1"/>
          </p:cNvSpPr>
          <p:nvPr>
            <p:ph idx="1"/>
          </p:nvPr>
        </p:nvSpPr>
        <p:spPr>
          <a:xfrm>
            <a:off x="419106" y="2198915"/>
            <a:ext cx="9741183" cy="3345316"/>
          </a:xfrm>
        </p:spPr>
        <p:txBody>
          <a:bodyPr rtlCol="0">
            <a:normAutofit fontScale="77500" lnSpcReduction="20000"/>
          </a:bodyPr>
          <a:lstStyle>
            <a:defPPr>
              <a:defRPr lang="nl-NL"/>
            </a:defPPr>
          </a:lstStyle>
          <a:p>
            <a:endParaRPr lang="nl-NL" sz="2600" dirty="0"/>
          </a:p>
          <a:p>
            <a:r>
              <a:rPr lang="nl-NL" sz="2600" dirty="0"/>
              <a:t>Alleen mensen die gevlucht zijn voor oorlog en geweld mogen blijven; armoe en honger is geen reden voor asiel.</a:t>
            </a:r>
          </a:p>
          <a:p>
            <a:endParaRPr lang="nl-NL" sz="2600" dirty="0"/>
          </a:p>
          <a:p>
            <a:r>
              <a:rPr lang="nl-NL" sz="2600" dirty="0"/>
              <a:t>Cijfers: </a:t>
            </a:r>
          </a:p>
          <a:p>
            <a:pPr lvl="1"/>
            <a:r>
              <a:rPr lang="nl-NL" sz="2600" dirty="0"/>
              <a:t>In 2024 werd in Nederland 54% van eerste asielaanvragen toegekend. In Europa was dit 51,4%, terwijl 6,7% in Europa een status kreeg na bezwaar of beroep.</a:t>
            </a:r>
          </a:p>
          <a:p>
            <a:pPr lvl="1"/>
            <a:r>
              <a:rPr lang="nl-NL" sz="2600" dirty="0"/>
              <a:t>Naar schatting 20 tot 25 procent van de gevluchte mensen in Nederland is christen. Afgelopen jaar kwamen de meeste gevluchte mensen uit Syrië, Jemen of Irak, landen uit de top 20 van de Ranglijst Christenvervolging van Open </a:t>
            </a:r>
            <a:r>
              <a:rPr lang="nl-NL" sz="2600" dirty="0" err="1"/>
              <a:t>Doors</a:t>
            </a:r>
            <a:r>
              <a:rPr lang="nl-NL" sz="2600" dirty="0"/>
              <a:t>.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5" name="Tijdelijke aanduiding voor dianummer 34">
            <a:extLst>
              <a:ext uri="{FF2B5EF4-FFF2-40B4-BE49-F238E27FC236}">
                <a16:creationId xmlns:a16="http://schemas.microsoft.com/office/drawing/2014/main" id="{109917B6-2497-3F44-7D8A-6DF259FAD291}"/>
              </a:ext>
            </a:extLst>
          </p:cNvPr>
          <p:cNvSpPr>
            <a:spLocks noGrp="1"/>
          </p:cNvSpPr>
          <p:nvPr>
            <p:ph type="sldNum" sz="quarter" idx="4"/>
          </p:nvPr>
        </p:nvSpPr>
        <p:spPr>
          <a:xfrm>
            <a:off x="11503152" y="0"/>
            <a:ext cx="685800" cy="685800"/>
          </a:xfrm>
        </p:spPr>
        <p:txBody>
          <a:bodyPr rtlCol="0"/>
          <a:lstStyle>
            <a:defPPr>
              <a:defRPr lang="nl-NL"/>
            </a:defPPr>
          </a:lstStyle>
          <a:p>
            <a:fld id="{3A4F6043-7A67-491B-98BC-F933DED7226D}" type="slidenum">
              <a:rPr lang="nl-NL" smtClean="0"/>
              <a:pPr/>
              <a:t>17</a:t>
            </a:fld>
            <a:endParaRPr lang="nl-NL" dirty="0"/>
          </a:p>
        </p:txBody>
      </p:sp>
      <p:sp>
        <p:nvSpPr>
          <p:cNvPr id="4" name="Tijdelijke aanduiding voor dianummer 5">
            <a:extLst>
              <a:ext uri="{FF2B5EF4-FFF2-40B4-BE49-F238E27FC236}">
                <a16:creationId xmlns:a16="http://schemas.microsoft.com/office/drawing/2014/main" id="{1F09643D-F86F-7731-BC25-F31E35B68E9D}"/>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17</a:t>
            </a:fld>
            <a:endParaRPr lang="nl-NL" dirty="0"/>
          </a:p>
        </p:txBody>
      </p:sp>
    </p:spTree>
    <p:extLst>
      <p:ext uri="{BB962C8B-B14F-4D97-AF65-F5344CB8AC3E}">
        <p14:creationId xmlns:p14="http://schemas.microsoft.com/office/powerpoint/2010/main" val="330027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3C829-8B75-99E4-F2F5-664F609421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D3975C-810C-3452-BC86-12DF3753AEB3}"/>
              </a:ext>
            </a:extLst>
          </p:cNvPr>
          <p:cNvSpPr>
            <a:spLocks noGrp="1"/>
          </p:cNvSpPr>
          <p:nvPr>
            <p:ph type="title"/>
          </p:nvPr>
        </p:nvSpPr>
        <p:spPr>
          <a:xfrm>
            <a:off x="426751" y="2766218"/>
            <a:ext cx="9733538" cy="1325563"/>
          </a:xfrm>
        </p:spPr>
        <p:txBody>
          <a:bodyPr rtlCol="0">
            <a:noAutofit/>
          </a:bodyPr>
          <a:lstStyle>
            <a:defPPr>
              <a:defRPr lang="nl-NL"/>
            </a:defPPr>
          </a:lstStyle>
          <a:p>
            <a:pPr algn="ctr"/>
            <a:r>
              <a:rPr lang="nl-NL" sz="6600" dirty="0"/>
              <a:t>Het werk van </a:t>
            </a:r>
            <a:br>
              <a:rPr lang="nl-NL" sz="6600" dirty="0"/>
            </a:br>
            <a:r>
              <a:rPr lang="nl-NL" sz="6600" dirty="0"/>
              <a:t>Bekend maakt Bemind </a:t>
            </a:r>
            <a:br>
              <a:rPr lang="nl-NL" sz="6600" dirty="0"/>
            </a:br>
            <a:r>
              <a:rPr lang="nl-NL" sz="6600" dirty="0"/>
              <a:t>en </a:t>
            </a:r>
            <a:br>
              <a:rPr lang="nl-NL" sz="6600" dirty="0"/>
            </a:br>
            <a:r>
              <a:rPr lang="nl-NL" sz="6600" dirty="0" err="1"/>
              <a:t>Takecarebnb</a:t>
            </a:r>
            <a:endParaRPr lang="nl-NL" sz="6600" dirty="0"/>
          </a:p>
        </p:txBody>
      </p:sp>
      <p:sp>
        <p:nvSpPr>
          <p:cNvPr id="3" name="Tijdelijke aanduiding voor inhoud 2">
            <a:extLst>
              <a:ext uri="{FF2B5EF4-FFF2-40B4-BE49-F238E27FC236}">
                <a16:creationId xmlns:a16="http://schemas.microsoft.com/office/drawing/2014/main" id="{E5A85970-BC2F-063C-E810-6B343B7C2D93}"/>
              </a:ext>
            </a:extLst>
          </p:cNvPr>
          <p:cNvSpPr>
            <a:spLocks noGrp="1"/>
          </p:cNvSpPr>
          <p:nvPr>
            <p:ph idx="1"/>
          </p:nvPr>
        </p:nvSpPr>
        <p:spPr>
          <a:xfrm>
            <a:off x="419106" y="2198915"/>
            <a:ext cx="9741183" cy="3345316"/>
          </a:xfrm>
        </p:spPr>
        <p:txBody>
          <a:bodyPr rtlCol="0">
            <a:normAutofit/>
          </a:bodyPr>
          <a:lstStyle>
            <a:defPPr>
              <a:defRPr lang="nl-NL"/>
            </a:defP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5" name="Tijdelijke aanduiding voor dianummer 34">
            <a:extLst>
              <a:ext uri="{FF2B5EF4-FFF2-40B4-BE49-F238E27FC236}">
                <a16:creationId xmlns:a16="http://schemas.microsoft.com/office/drawing/2014/main" id="{E198ED36-1F93-6FDA-D4EB-9297D13B3E40}"/>
              </a:ext>
            </a:extLst>
          </p:cNvPr>
          <p:cNvSpPr>
            <a:spLocks noGrp="1"/>
          </p:cNvSpPr>
          <p:nvPr>
            <p:ph type="sldNum" sz="quarter" idx="4"/>
          </p:nvPr>
        </p:nvSpPr>
        <p:spPr>
          <a:xfrm>
            <a:off x="11503152" y="0"/>
            <a:ext cx="685800" cy="685800"/>
          </a:xfrm>
        </p:spPr>
        <p:txBody>
          <a:bodyPr rtlCol="0"/>
          <a:lstStyle>
            <a:defPPr>
              <a:defRPr lang="nl-NL"/>
            </a:defPPr>
          </a:lstStyle>
          <a:p>
            <a:fld id="{3A4F6043-7A67-491B-98BC-F933DED7226D}" type="slidenum">
              <a:rPr lang="nl-NL" smtClean="0"/>
              <a:pPr/>
              <a:t>18</a:t>
            </a:fld>
            <a:endParaRPr lang="nl-NL" dirty="0"/>
          </a:p>
        </p:txBody>
      </p:sp>
      <p:sp>
        <p:nvSpPr>
          <p:cNvPr id="4" name="Tijdelijke aanduiding voor dianummer 5">
            <a:extLst>
              <a:ext uri="{FF2B5EF4-FFF2-40B4-BE49-F238E27FC236}">
                <a16:creationId xmlns:a16="http://schemas.microsoft.com/office/drawing/2014/main" id="{2F0B840A-C6E0-8F00-8482-ABDD6995F684}"/>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18</a:t>
            </a:fld>
            <a:endParaRPr lang="nl-NL" dirty="0"/>
          </a:p>
        </p:txBody>
      </p:sp>
    </p:spTree>
    <p:extLst>
      <p:ext uri="{BB962C8B-B14F-4D97-AF65-F5344CB8AC3E}">
        <p14:creationId xmlns:p14="http://schemas.microsoft.com/office/powerpoint/2010/main" val="2977395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985B1-BBF1-1CF1-8DA4-E9CE0A1E14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0F8724-1383-8091-D2B2-96A808260458}"/>
              </a:ext>
            </a:extLst>
          </p:cNvPr>
          <p:cNvSpPr>
            <a:spLocks noGrp="1"/>
          </p:cNvSpPr>
          <p:nvPr>
            <p:ph type="title"/>
          </p:nvPr>
        </p:nvSpPr>
        <p:spPr>
          <a:xfrm>
            <a:off x="422178" y="365125"/>
            <a:ext cx="9733538" cy="1325563"/>
          </a:xfrm>
        </p:spPr>
        <p:txBody>
          <a:bodyPr rtlCol="0">
            <a:normAutofit/>
          </a:bodyPr>
          <a:lstStyle>
            <a:defPPr>
              <a:defRPr lang="nl-NL"/>
            </a:defPPr>
          </a:lstStyle>
          <a:p>
            <a:r>
              <a:rPr lang="nl-NL" dirty="0"/>
              <a:t>Bekend Maakt Bemind</a:t>
            </a:r>
          </a:p>
        </p:txBody>
      </p:sp>
      <p:sp>
        <p:nvSpPr>
          <p:cNvPr id="3" name="Tijdelijke aanduiding voor inhoud 2">
            <a:extLst>
              <a:ext uri="{FF2B5EF4-FFF2-40B4-BE49-F238E27FC236}">
                <a16:creationId xmlns:a16="http://schemas.microsoft.com/office/drawing/2014/main" id="{9366509C-B490-B99B-BD89-E31C447E11DC}"/>
              </a:ext>
            </a:extLst>
          </p:cNvPr>
          <p:cNvSpPr>
            <a:spLocks noGrp="1"/>
          </p:cNvSpPr>
          <p:nvPr>
            <p:ph idx="1"/>
          </p:nvPr>
        </p:nvSpPr>
        <p:spPr>
          <a:xfrm>
            <a:off x="419106" y="2198915"/>
            <a:ext cx="9741183" cy="3345316"/>
          </a:xfrm>
        </p:spPr>
        <p:txBody>
          <a:bodyPr rtlCol="0">
            <a:normAutofit fontScale="25000" lnSpcReduction="20000"/>
          </a:bodyPr>
          <a:lstStyle>
            <a:defPPr>
              <a:defRPr lang="nl-NL"/>
            </a:defPPr>
          </a:lstStyle>
          <a:p>
            <a:r>
              <a:rPr lang="nl-NL" sz="8000" dirty="0"/>
              <a:t>* voorlichters-duo: een vrijwilliger van Vluchtelingen-</a:t>
            </a:r>
          </a:p>
          <a:p>
            <a:r>
              <a:rPr lang="nl-NL" sz="8000" dirty="0"/>
              <a:t>Werk en een spreker met vluchtachtergrond. </a:t>
            </a:r>
          </a:p>
          <a:p>
            <a:r>
              <a:rPr lang="nl-NL" sz="8000" dirty="0"/>
              <a:t>* groepsgrootte: maximum van 30 personen</a:t>
            </a:r>
          </a:p>
          <a:p>
            <a:r>
              <a:rPr lang="nl-NL" sz="8000" dirty="0"/>
              <a:t>* bijdrage per voorlichting: €150 (onderwijs)/€250</a:t>
            </a:r>
          </a:p>
          <a:p>
            <a:r>
              <a:rPr lang="nl-NL" sz="8000" dirty="0"/>
              <a:t>* al het geld komt ten goede aan het project.</a:t>
            </a:r>
          </a:p>
          <a:p>
            <a:endParaRPr lang="nl-NL" sz="8000" b="1" dirty="0"/>
          </a:p>
          <a:p>
            <a:r>
              <a:rPr lang="nl-NL" sz="8000" dirty="0"/>
              <a:t>Meer informatie?</a:t>
            </a:r>
          </a:p>
          <a:p>
            <a:r>
              <a:rPr lang="nl-NL" sz="8000" dirty="0" err="1"/>
              <a:t>bekendmaaktbemind@vluchtelingenwerk</a:t>
            </a:r>
            <a:endParaRPr lang="nl-NL" sz="8000" dirty="0"/>
          </a:p>
          <a:p>
            <a:r>
              <a:rPr lang="nl-NL" sz="8000" dirty="0"/>
              <a:t>www.vluchtelingenwerk.nl</a:t>
            </a:r>
          </a:p>
          <a:p>
            <a:endParaRPr lang="nl-NL" dirty="0"/>
          </a:p>
          <a:p>
            <a:endParaRPr lang="nl-NL" dirty="0"/>
          </a:p>
          <a:p>
            <a:endParaRPr lang="nl-NL" dirty="0"/>
          </a:p>
          <a:p>
            <a:endParaRPr lang="nl-NL" dirty="0"/>
          </a:p>
          <a:p>
            <a:endParaRPr lang="nl-NL" dirty="0"/>
          </a:p>
          <a:p>
            <a:endParaRPr lang="nl-NL" dirty="0"/>
          </a:p>
        </p:txBody>
      </p:sp>
      <p:sp>
        <p:nvSpPr>
          <p:cNvPr id="35" name="Tijdelijke aanduiding voor dianummer 34">
            <a:extLst>
              <a:ext uri="{FF2B5EF4-FFF2-40B4-BE49-F238E27FC236}">
                <a16:creationId xmlns:a16="http://schemas.microsoft.com/office/drawing/2014/main" id="{49ACA365-69D9-5EE4-48CE-C9CCBFE53448}"/>
              </a:ext>
            </a:extLst>
          </p:cNvPr>
          <p:cNvSpPr>
            <a:spLocks noGrp="1"/>
          </p:cNvSpPr>
          <p:nvPr>
            <p:ph type="sldNum" sz="quarter" idx="4"/>
          </p:nvPr>
        </p:nvSpPr>
        <p:spPr>
          <a:xfrm>
            <a:off x="11503152" y="0"/>
            <a:ext cx="685800" cy="685800"/>
          </a:xfrm>
        </p:spPr>
        <p:txBody>
          <a:bodyPr rtlCol="0"/>
          <a:lstStyle>
            <a:defPPr>
              <a:defRPr lang="nl-NL"/>
            </a:defPPr>
          </a:lstStyle>
          <a:p>
            <a:fld id="{3A4F6043-7A67-491B-98BC-F933DED7226D}" type="slidenum">
              <a:rPr lang="nl-NL" smtClean="0"/>
              <a:pPr/>
              <a:t>19</a:t>
            </a:fld>
            <a:endParaRPr lang="nl-NL" dirty="0"/>
          </a:p>
        </p:txBody>
      </p:sp>
      <p:sp>
        <p:nvSpPr>
          <p:cNvPr id="4" name="Tijdelijke aanduiding voor dianummer 5">
            <a:extLst>
              <a:ext uri="{FF2B5EF4-FFF2-40B4-BE49-F238E27FC236}">
                <a16:creationId xmlns:a16="http://schemas.microsoft.com/office/drawing/2014/main" id="{34748D13-EAE6-0DC7-579D-287F69408281}"/>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19</a:t>
            </a:fld>
            <a:endParaRPr lang="nl-NL" dirty="0"/>
          </a:p>
        </p:txBody>
      </p:sp>
      <p:pic>
        <p:nvPicPr>
          <p:cNvPr id="6" name="Afbeelding 5">
            <a:extLst>
              <a:ext uri="{FF2B5EF4-FFF2-40B4-BE49-F238E27FC236}">
                <a16:creationId xmlns:a16="http://schemas.microsoft.com/office/drawing/2014/main" id="{58623E69-1343-D925-41EF-D3DB772158F9}"/>
              </a:ext>
            </a:extLst>
          </p:cNvPr>
          <p:cNvPicPr>
            <a:picLocks noChangeAspect="1"/>
          </p:cNvPicPr>
          <p:nvPr/>
        </p:nvPicPr>
        <p:blipFill>
          <a:blip r:embed="rId3"/>
          <a:stretch>
            <a:fillRect/>
          </a:stretch>
        </p:blipFill>
        <p:spPr>
          <a:xfrm>
            <a:off x="5954483" y="0"/>
            <a:ext cx="4759531" cy="6838803"/>
          </a:xfrm>
          <a:prstGeom prst="rect">
            <a:avLst/>
          </a:prstGeom>
        </p:spPr>
      </p:pic>
    </p:spTree>
    <p:extLst>
      <p:ext uri="{BB962C8B-B14F-4D97-AF65-F5344CB8AC3E}">
        <p14:creationId xmlns:p14="http://schemas.microsoft.com/office/powerpoint/2010/main" val="282386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689D8-CDAC-4215-96CD-8548432CE4D6}"/>
              </a:ext>
            </a:extLst>
          </p:cNvPr>
          <p:cNvSpPr>
            <a:spLocks noGrp="1"/>
          </p:cNvSpPr>
          <p:nvPr>
            <p:ph type="title"/>
          </p:nvPr>
        </p:nvSpPr>
        <p:spPr>
          <a:xfrm>
            <a:off x="422177" y="365125"/>
            <a:ext cx="10778937" cy="1325563"/>
          </a:xfrm>
        </p:spPr>
        <p:txBody>
          <a:bodyPr rtlCol="0"/>
          <a:lstStyle>
            <a:defPPr>
              <a:defRPr lang="nl-NL"/>
            </a:defPPr>
          </a:lstStyle>
          <a:p>
            <a:pPr rtl="0"/>
            <a:r>
              <a:rPr lang="nl-NL" dirty="0"/>
              <a:t>Wat kunnen we dit uur doen?</a:t>
            </a:r>
          </a:p>
        </p:txBody>
      </p:sp>
      <p:sp>
        <p:nvSpPr>
          <p:cNvPr id="3" name="Tijdelijke aanduiding voor inhoud 2">
            <a:extLst>
              <a:ext uri="{FF2B5EF4-FFF2-40B4-BE49-F238E27FC236}">
                <a16:creationId xmlns:a16="http://schemas.microsoft.com/office/drawing/2014/main" id="{3110502F-36D4-4E60-B6E9-08628B2C5D5E}"/>
              </a:ext>
            </a:extLst>
          </p:cNvPr>
          <p:cNvSpPr>
            <a:spLocks noGrp="1"/>
          </p:cNvSpPr>
          <p:nvPr>
            <p:ph idx="1"/>
          </p:nvPr>
        </p:nvSpPr>
        <p:spPr>
          <a:xfrm>
            <a:off x="422899" y="2350108"/>
            <a:ext cx="10778221" cy="3609461"/>
          </a:xfrm>
        </p:spPr>
        <p:txBody>
          <a:bodyPr rtlCol="0"/>
          <a:lstStyle>
            <a:defPPr>
              <a:defRPr lang="nl-NL"/>
            </a:defPPr>
          </a:lstStyle>
          <a:p>
            <a:pPr marL="457200" indent="-457200" rtl="0">
              <a:buAutoNum type="arabicPeriod"/>
            </a:pPr>
            <a:r>
              <a:rPr lang="nl-NL" dirty="0"/>
              <a:t>Over de oproep tegen het strengste asielregime ooit			dia 3 - 12 </a:t>
            </a:r>
          </a:p>
          <a:p>
            <a:pPr marL="457200" indent="-457200" rtl="0">
              <a:buAutoNum type="arabicPeriod"/>
            </a:pPr>
            <a:r>
              <a:rPr lang="nl-NL" dirty="0"/>
              <a:t>Hoe te reageren op …							dia 13 - 17</a:t>
            </a:r>
          </a:p>
          <a:p>
            <a:pPr marL="457200" indent="-457200" rtl="0">
              <a:buAutoNum type="arabicPeriod"/>
            </a:pPr>
            <a:r>
              <a:rPr lang="nl-NL" dirty="0"/>
              <a:t>Wat we meer kunnen doen: </a:t>
            </a:r>
            <a:r>
              <a:rPr lang="nl-NL" dirty="0" err="1"/>
              <a:t>Takecarebnb</a:t>
            </a:r>
            <a:r>
              <a:rPr lang="nl-NL" dirty="0"/>
              <a:t> en Bekend Maakt Bemind	dia 18 - 20</a:t>
            </a:r>
          </a:p>
          <a:p>
            <a:pPr marL="457200" indent="-457200" rtl="0">
              <a:buAutoNum type="arabicPeriod"/>
            </a:pPr>
            <a:r>
              <a:rPr lang="nl-NL" dirty="0"/>
              <a:t>Afsluiting</a:t>
            </a:r>
          </a:p>
        </p:txBody>
      </p:sp>
      <p:sp>
        <p:nvSpPr>
          <p:cNvPr id="39" name="Tijdelijke aanduiding voor dianummer 38">
            <a:extLst>
              <a:ext uri="{FF2B5EF4-FFF2-40B4-BE49-F238E27FC236}">
                <a16:creationId xmlns:a16="http://schemas.microsoft.com/office/drawing/2014/main" id="{86A23B90-D6E2-D980-7780-B6FC54FD8DE3}"/>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a:t>2</a:t>
            </a:fld>
            <a:endParaRPr lang="nl-NL" dirty="0"/>
          </a:p>
        </p:txBody>
      </p:sp>
      <p:sp>
        <p:nvSpPr>
          <p:cNvPr id="4" name="Tijdelijke aanduiding voor dianummer 5">
            <a:extLst>
              <a:ext uri="{FF2B5EF4-FFF2-40B4-BE49-F238E27FC236}">
                <a16:creationId xmlns:a16="http://schemas.microsoft.com/office/drawing/2014/main" id="{6E0FD4B5-4088-0CC7-E6CC-DEA779045EB0}"/>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a:t>2</a:t>
            </a:fld>
            <a:endParaRPr lang="nl-NL" dirty="0"/>
          </a:p>
        </p:txBody>
      </p:sp>
    </p:spTree>
    <p:extLst>
      <p:ext uri="{BB962C8B-B14F-4D97-AF65-F5344CB8AC3E}">
        <p14:creationId xmlns:p14="http://schemas.microsoft.com/office/powerpoint/2010/main" val="147630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97B46-5347-AB37-AEF7-1B0EEA12D333}"/>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D4B6B6A-3AF2-19F8-A26C-01BEFBDA90CF}"/>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E7E6AB35-FA44-B2B1-9FB3-BF9F8046AC77}"/>
              </a:ext>
            </a:extLst>
          </p:cNvPr>
          <p:cNvSpPr>
            <a:spLocks noGrp="1"/>
          </p:cNvSpPr>
          <p:nvPr>
            <p:ph type="sldNum" sz="quarter" idx="4"/>
          </p:nvPr>
        </p:nvSpPr>
        <p:spPr/>
        <p:txBody>
          <a:bodyPr/>
          <a:lstStyle/>
          <a:p>
            <a:pPr rtl="0"/>
            <a:fld id="{3A4F6043-7A67-491B-98BC-F933DED7226D}" type="slidenum">
              <a:rPr lang="nl-NL" smtClean="0"/>
              <a:pPr rtl="0"/>
              <a:t>20</a:t>
            </a:fld>
            <a:endParaRPr lang="nl-NL" dirty="0"/>
          </a:p>
        </p:txBody>
      </p:sp>
      <p:pic>
        <p:nvPicPr>
          <p:cNvPr id="6" name="Afbeelding 5">
            <a:extLst>
              <a:ext uri="{FF2B5EF4-FFF2-40B4-BE49-F238E27FC236}">
                <a16:creationId xmlns:a16="http://schemas.microsoft.com/office/drawing/2014/main" id="{C0CE58A9-F0C8-0AC9-6EE4-48755622D78E}"/>
              </a:ext>
            </a:extLst>
          </p:cNvPr>
          <p:cNvPicPr>
            <a:picLocks noChangeAspect="1"/>
          </p:cNvPicPr>
          <p:nvPr/>
        </p:nvPicPr>
        <p:blipFill>
          <a:blip r:embed="rId2"/>
          <a:stretch>
            <a:fillRect/>
          </a:stretch>
        </p:blipFill>
        <p:spPr>
          <a:xfrm>
            <a:off x="50300" y="0"/>
            <a:ext cx="12091399" cy="6858000"/>
          </a:xfrm>
          <a:prstGeom prst="rect">
            <a:avLst/>
          </a:prstGeom>
        </p:spPr>
      </p:pic>
    </p:spTree>
    <p:extLst>
      <p:ext uri="{BB962C8B-B14F-4D97-AF65-F5344CB8AC3E}">
        <p14:creationId xmlns:p14="http://schemas.microsoft.com/office/powerpoint/2010/main" val="152429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2BAD7B4-5997-4A95-A2A9-773DF1F4CE53}"/>
              </a:ext>
            </a:extLst>
          </p:cNvPr>
          <p:cNvSpPr>
            <a:spLocks noGrp="1"/>
          </p:cNvSpPr>
          <p:nvPr>
            <p:ph type="ctrTitle"/>
          </p:nvPr>
        </p:nvSpPr>
        <p:spPr>
          <a:xfrm>
            <a:off x="422897" y="576262"/>
            <a:ext cx="6152176" cy="5295371"/>
          </a:xfrm>
        </p:spPr>
        <p:txBody>
          <a:bodyPr rtlCol="0">
            <a:normAutofit fontScale="90000"/>
          </a:bodyPr>
          <a:lstStyle>
            <a:defPPr>
              <a:defRPr lang="nl-NL"/>
            </a:defPPr>
          </a:lstStyle>
          <a:p>
            <a:pPr rtl="0"/>
            <a:r>
              <a:rPr lang="nl-NL" dirty="0"/>
              <a:t>Over de oproep tegen het strengste asielregime ooit</a:t>
            </a:r>
            <a:br>
              <a:rPr lang="nl-NL" dirty="0"/>
            </a:br>
            <a:br>
              <a:rPr lang="nl-NL" dirty="0"/>
            </a:br>
            <a:br>
              <a:rPr lang="nl-NL" dirty="0"/>
            </a:br>
            <a:br>
              <a:rPr lang="nl-NL" dirty="0"/>
            </a:br>
            <a:r>
              <a:rPr lang="nl-NL" sz="3200" dirty="0"/>
              <a:t>1. Hoe begon de oproep? (dia 4)</a:t>
            </a:r>
            <a:br>
              <a:rPr lang="nl-NL" sz="3200" dirty="0"/>
            </a:br>
            <a:r>
              <a:rPr lang="nl-NL" sz="3200" dirty="0"/>
              <a:t>2. Het verloop van de oproepactie (dia 5)</a:t>
            </a:r>
            <a:br>
              <a:rPr lang="nl-NL" sz="3200" dirty="0"/>
            </a:br>
            <a:r>
              <a:rPr lang="nl-NL" sz="3200" dirty="0"/>
              <a:t>3. Communicatie bij de oproep (dia 6 – 7)</a:t>
            </a:r>
            <a:br>
              <a:rPr lang="nl-NL" sz="3200" dirty="0"/>
            </a:br>
            <a:r>
              <a:rPr lang="nl-NL" sz="3200" dirty="0"/>
              <a:t>4. Reacties op de oproep (dia 8 – 10)</a:t>
            </a:r>
            <a:br>
              <a:rPr lang="nl-NL" sz="3200" dirty="0"/>
            </a:br>
            <a:r>
              <a:rPr lang="nl-NL" sz="3200" dirty="0"/>
              <a:t>5. Mijn lessen van de oproep (dia 11 – 12)</a:t>
            </a:r>
            <a:br>
              <a:rPr lang="nl-NL" sz="3200" dirty="0"/>
            </a:br>
            <a:endParaRPr lang="nl-NL" sz="3200" dirty="0"/>
          </a:p>
        </p:txBody>
      </p:sp>
      <p:pic>
        <p:nvPicPr>
          <p:cNvPr id="8" name="Tijdelijke aanduiding voor afbeelding 7">
            <a:extLst>
              <a:ext uri="{FF2B5EF4-FFF2-40B4-BE49-F238E27FC236}">
                <a16:creationId xmlns:a16="http://schemas.microsoft.com/office/drawing/2014/main" id="{2912E3D1-53E5-2D27-BB08-AADDBE07501C}"/>
              </a:ext>
            </a:extLst>
          </p:cNvPr>
          <p:cNvPicPr>
            <a:picLocks noGrp="1" noChangeAspect="1"/>
          </p:cNvPicPr>
          <p:nvPr>
            <p:ph type="pic" sz="quarter" idx="13"/>
          </p:nvPr>
        </p:nvPicPr>
        <p:blipFill>
          <a:blip r:embed="rId3"/>
          <a:srcRect t="2634" b="2634"/>
          <a:stretch/>
        </p:blipFill>
        <p:spPr>
          <a:prstGeom prst="rect">
            <a:avLst/>
          </a:prstGeom>
          <a:solidFill>
            <a:srgbClr val="BF8484"/>
          </a:solidFill>
        </p:spPr>
      </p:pic>
      <p:pic>
        <p:nvPicPr>
          <p:cNvPr id="6" name="Afbeelding 5">
            <a:extLst>
              <a:ext uri="{FF2B5EF4-FFF2-40B4-BE49-F238E27FC236}">
                <a16:creationId xmlns:a16="http://schemas.microsoft.com/office/drawing/2014/main" id="{0FBB0EBE-720B-8DCE-9E0B-44E78EC5EFE2}"/>
              </a:ext>
            </a:extLst>
          </p:cNvPr>
          <p:cNvPicPr>
            <a:picLocks noChangeAspect="1"/>
          </p:cNvPicPr>
          <p:nvPr/>
        </p:nvPicPr>
        <p:blipFill>
          <a:blip r:embed="rId3"/>
          <a:stretch>
            <a:fillRect/>
          </a:stretch>
        </p:blipFill>
        <p:spPr>
          <a:xfrm>
            <a:off x="3721406" y="0"/>
            <a:ext cx="4749187" cy="6858000"/>
          </a:xfrm>
          <a:prstGeom prst="rect">
            <a:avLst/>
          </a:prstGeom>
        </p:spPr>
      </p:pic>
      <p:pic>
        <p:nvPicPr>
          <p:cNvPr id="10" name="Afbeelding 9">
            <a:extLst>
              <a:ext uri="{FF2B5EF4-FFF2-40B4-BE49-F238E27FC236}">
                <a16:creationId xmlns:a16="http://schemas.microsoft.com/office/drawing/2014/main" id="{511286A8-6C00-6813-A79C-14D314E50A33}"/>
              </a:ext>
            </a:extLst>
          </p:cNvPr>
          <p:cNvPicPr>
            <a:picLocks noChangeAspect="1"/>
          </p:cNvPicPr>
          <p:nvPr/>
        </p:nvPicPr>
        <p:blipFill>
          <a:blip r:embed="rId4"/>
          <a:stretch>
            <a:fillRect/>
          </a:stretch>
        </p:blipFill>
        <p:spPr>
          <a:xfrm>
            <a:off x="6575073" y="93012"/>
            <a:ext cx="4829129" cy="6671971"/>
          </a:xfrm>
          <a:prstGeom prst="rect">
            <a:avLst/>
          </a:prstGeom>
        </p:spPr>
      </p:pic>
    </p:spTree>
    <p:extLst>
      <p:ext uri="{BB962C8B-B14F-4D97-AF65-F5344CB8AC3E}">
        <p14:creationId xmlns:p14="http://schemas.microsoft.com/office/powerpoint/2010/main" val="93689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91794-986C-4679-93EA-5F3C3EE6C82F}"/>
              </a:ext>
            </a:extLst>
          </p:cNvPr>
          <p:cNvSpPr>
            <a:spLocks noGrp="1"/>
          </p:cNvSpPr>
          <p:nvPr>
            <p:ph type="title"/>
          </p:nvPr>
        </p:nvSpPr>
        <p:spPr>
          <a:xfrm>
            <a:off x="422178" y="365125"/>
            <a:ext cx="9733538" cy="1325563"/>
          </a:xfrm>
        </p:spPr>
        <p:txBody>
          <a:bodyPr rtlCol="0"/>
          <a:lstStyle>
            <a:defPPr>
              <a:defRPr lang="nl-NL"/>
            </a:defPPr>
          </a:lstStyle>
          <a:p>
            <a:pPr rtl="0"/>
            <a:r>
              <a:rPr lang="nl-NL" dirty="0"/>
              <a:t>Hoe begon de oproep?</a:t>
            </a:r>
          </a:p>
        </p:txBody>
      </p:sp>
      <p:sp>
        <p:nvSpPr>
          <p:cNvPr id="3" name="Tijdelijke aanduiding voor inhoud 2">
            <a:extLst>
              <a:ext uri="{FF2B5EF4-FFF2-40B4-BE49-F238E27FC236}">
                <a16:creationId xmlns:a16="http://schemas.microsoft.com/office/drawing/2014/main" id="{2875403B-F6A5-4855-B204-4A9D1F5B268F}"/>
              </a:ext>
            </a:extLst>
          </p:cNvPr>
          <p:cNvSpPr>
            <a:spLocks noGrp="1"/>
          </p:cNvSpPr>
          <p:nvPr>
            <p:ph idx="1"/>
          </p:nvPr>
        </p:nvSpPr>
        <p:spPr>
          <a:xfrm>
            <a:off x="419106" y="2198915"/>
            <a:ext cx="9741183" cy="3345316"/>
          </a:xfrm>
        </p:spPr>
        <p:txBody>
          <a:bodyPr rtlCol="0">
            <a:normAutofit fontScale="62500" lnSpcReduction="20000"/>
          </a:bodyPr>
          <a:lstStyle>
            <a:defPPr>
              <a:defRPr lang="nl-NL"/>
            </a:defPPr>
          </a:lstStyle>
          <a:p>
            <a:pPr marL="514350" indent="-514350" rtl="0">
              <a:buFont typeface="+mj-lt"/>
              <a:buAutoNum type="arabicPeriod"/>
            </a:pPr>
            <a:r>
              <a:rPr lang="nl-NL" sz="3600" dirty="0"/>
              <a:t>een grens voorbij: “de gepaste trots” van het kabinet</a:t>
            </a:r>
          </a:p>
          <a:p>
            <a:pPr marL="514350" indent="-514350" rtl="0">
              <a:buFont typeface="+mj-lt"/>
              <a:buAutoNum type="arabicPeriod"/>
            </a:pPr>
            <a:r>
              <a:rPr lang="nl-NL" sz="3600" dirty="0"/>
              <a:t>een geestelijke norm tegenover de norm van de wereld</a:t>
            </a:r>
          </a:p>
          <a:p>
            <a:pPr marL="514350" indent="-514350">
              <a:buFont typeface="+mj-lt"/>
              <a:buAutoNum type="arabicPeriod"/>
            </a:pPr>
            <a:r>
              <a:rPr lang="nl-NL" sz="3600" dirty="0"/>
              <a:t>een gedeelde norm: imams, pastoors, predikanten, rabbijnen en voorgangers</a:t>
            </a:r>
          </a:p>
          <a:p>
            <a:pPr marL="514350" indent="-514350">
              <a:buFont typeface="+mj-lt"/>
              <a:buAutoNum type="arabicPeriod"/>
            </a:pPr>
            <a:r>
              <a:rPr lang="nl-NL" sz="3600" dirty="0"/>
              <a:t>een universele norm: gerechtigheid en barmhartigheid </a:t>
            </a:r>
          </a:p>
          <a:p>
            <a:pPr marL="514350" indent="-514350" rtl="0">
              <a:buFont typeface="+mj-lt"/>
              <a:buAutoNum type="arabicPeriod"/>
            </a:pPr>
            <a:r>
              <a:rPr lang="nl-NL" sz="3600" dirty="0"/>
              <a:t>een perspectief naar tijd en plaats</a:t>
            </a:r>
          </a:p>
          <a:p>
            <a:pPr marL="514350" indent="-514350" rtl="0">
              <a:buFont typeface="+mj-lt"/>
              <a:buAutoNum type="arabicPeriod"/>
            </a:pPr>
            <a:r>
              <a:rPr lang="nl-NL" sz="3600" dirty="0"/>
              <a:t>een betere overheid: we willen trots zijn</a:t>
            </a:r>
          </a:p>
          <a:p>
            <a:pPr marL="514350" indent="-514350" rtl="0">
              <a:buFont typeface="+mj-lt"/>
              <a:buAutoNum type="arabicPeriod"/>
            </a:pPr>
            <a:r>
              <a:rPr lang="nl-NL" sz="3600" dirty="0"/>
              <a:t>Wat kan ik zelf doen? “de bescherming van u en ons allen”</a:t>
            </a:r>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253F77DE-9A00-003D-3E35-AA011DA6A27F}"/>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4</a:t>
            </a:fld>
            <a:endParaRPr lang="nl-NL" dirty="0"/>
          </a:p>
        </p:txBody>
      </p:sp>
      <p:sp>
        <p:nvSpPr>
          <p:cNvPr id="4" name="Tijdelijke aanduiding voor dianummer 5">
            <a:extLst>
              <a:ext uri="{FF2B5EF4-FFF2-40B4-BE49-F238E27FC236}">
                <a16:creationId xmlns:a16="http://schemas.microsoft.com/office/drawing/2014/main" id="{2AD73156-2390-BB42-48B5-818ECA165475}"/>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4</a:t>
            </a:fld>
            <a:endParaRPr lang="nl-NL" dirty="0"/>
          </a:p>
        </p:txBody>
      </p:sp>
    </p:spTree>
    <p:extLst>
      <p:ext uri="{BB962C8B-B14F-4D97-AF65-F5344CB8AC3E}">
        <p14:creationId xmlns:p14="http://schemas.microsoft.com/office/powerpoint/2010/main" val="1195628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1E557-9259-4BF6-8680-FF0C717BA7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8651C6-3ACE-2740-44D7-D1857CD84E26}"/>
              </a:ext>
            </a:extLst>
          </p:cNvPr>
          <p:cNvSpPr>
            <a:spLocks noGrp="1"/>
          </p:cNvSpPr>
          <p:nvPr>
            <p:ph type="title"/>
          </p:nvPr>
        </p:nvSpPr>
        <p:spPr>
          <a:xfrm>
            <a:off x="422178" y="365125"/>
            <a:ext cx="9733538" cy="1325563"/>
          </a:xfrm>
        </p:spPr>
        <p:txBody>
          <a:bodyPr rtlCol="0"/>
          <a:lstStyle>
            <a:defPPr>
              <a:defRPr lang="nl-NL"/>
            </a:defPPr>
          </a:lstStyle>
          <a:p>
            <a:pPr rtl="0"/>
            <a:r>
              <a:rPr lang="nl-NL" dirty="0"/>
              <a:t>Het verloop van de oproepactie</a:t>
            </a:r>
          </a:p>
        </p:txBody>
      </p:sp>
      <p:sp>
        <p:nvSpPr>
          <p:cNvPr id="3" name="Tijdelijke aanduiding voor inhoud 2">
            <a:extLst>
              <a:ext uri="{FF2B5EF4-FFF2-40B4-BE49-F238E27FC236}">
                <a16:creationId xmlns:a16="http://schemas.microsoft.com/office/drawing/2014/main" id="{E2C0B182-9AAE-C0F3-BD24-968928D8DDAB}"/>
              </a:ext>
            </a:extLst>
          </p:cNvPr>
          <p:cNvSpPr>
            <a:spLocks noGrp="1"/>
          </p:cNvSpPr>
          <p:nvPr>
            <p:ph idx="1"/>
          </p:nvPr>
        </p:nvSpPr>
        <p:spPr>
          <a:xfrm>
            <a:off x="422177" y="1883229"/>
            <a:ext cx="10517965" cy="4245428"/>
          </a:xfrm>
        </p:spPr>
        <p:txBody>
          <a:bodyPr rtlCol="0">
            <a:normAutofit fontScale="40000" lnSpcReduction="20000"/>
          </a:bodyPr>
          <a:lstStyle>
            <a:defPPr>
              <a:defRPr lang="nl-NL"/>
            </a:defPPr>
          </a:lstStyle>
          <a:p>
            <a:pPr marL="514350" indent="-514350" rtl="0">
              <a:buFont typeface="+mj-lt"/>
              <a:buAutoNum type="arabicPeriod"/>
            </a:pPr>
            <a:r>
              <a:rPr lang="nl-NL" sz="5100" dirty="0"/>
              <a:t>15 september 2024: 1</a:t>
            </a:r>
            <a:r>
              <a:rPr lang="nl-NL" sz="5100" baseline="30000" dirty="0"/>
              <a:t>e</a:t>
            </a:r>
            <a:r>
              <a:rPr lang="nl-NL" sz="5100" dirty="0"/>
              <a:t> ondertekenaar</a:t>
            </a:r>
          </a:p>
          <a:p>
            <a:pPr marL="514350" indent="-514350" rtl="0">
              <a:buFont typeface="+mj-lt"/>
              <a:buAutoNum type="arabicPeriod"/>
            </a:pPr>
            <a:r>
              <a:rPr lang="nl-NL" sz="5100" dirty="0"/>
              <a:t>27 november 2024: 1.153</a:t>
            </a:r>
            <a:r>
              <a:rPr lang="nl-NL" sz="5100" baseline="30000" dirty="0"/>
              <a:t>e</a:t>
            </a:r>
            <a:r>
              <a:rPr lang="nl-NL" sz="5100" dirty="0"/>
              <a:t> ondertekenaar</a:t>
            </a:r>
          </a:p>
          <a:p>
            <a:pPr marL="514350" indent="-514350" rtl="0">
              <a:buFont typeface="+mj-lt"/>
              <a:buAutoNum type="arabicPeriod"/>
            </a:pPr>
            <a:r>
              <a:rPr lang="nl-NL" sz="5100" dirty="0"/>
              <a:t>28 november 2024: aanbieding via e-mail aan minister-president Schoof</a:t>
            </a:r>
          </a:p>
          <a:p>
            <a:pPr marL="514350" indent="-514350" rtl="0">
              <a:buFont typeface="+mj-lt"/>
              <a:buAutoNum type="arabicPeriod"/>
            </a:pPr>
            <a:r>
              <a:rPr lang="nl-NL" sz="5100" dirty="0"/>
              <a:t>30 november 2024: advertentie 1</a:t>
            </a:r>
            <a:r>
              <a:rPr lang="nl-NL" sz="5100" baseline="30000" dirty="0"/>
              <a:t>e</a:t>
            </a:r>
            <a:r>
              <a:rPr lang="nl-NL" sz="5100" dirty="0"/>
              <a:t> krant </a:t>
            </a:r>
          </a:p>
          <a:p>
            <a:pPr marL="514350" indent="-514350" rtl="0">
              <a:buFont typeface="+mj-lt"/>
              <a:buAutoNum type="arabicPeriod"/>
            </a:pPr>
            <a:r>
              <a:rPr lang="nl-NL" sz="5100" dirty="0"/>
              <a:t>14 februari 2025: advertentie 14</a:t>
            </a:r>
            <a:r>
              <a:rPr lang="nl-NL" sz="5100" baseline="30000" dirty="0"/>
              <a:t>e</a:t>
            </a:r>
            <a:r>
              <a:rPr lang="nl-NL" sz="5100" dirty="0"/>
              <a:t> krant (betaald van €31.409,50 aan giften van 570 gevers)</a:t>
            </a:r>
          </a:p>
          <a:p>
            <a:pPr marL="514350" indent="-514350" rtl="0">
              <a:buFont typeface="+mj-lt"/>
              <a:buAutoNum type="arabicPeriod"/>
            </a:pPr>
            <a:r>
              <a:rPr lang="nl-NL" sz="5100" dirty="0"/>
              <a:t>15 april 2025: aanbieden oproep aan Tweede Kamer</a:t>
            </a:r>
          </a:p>
          <a:p>
            <a:pPr marL="514350" indent="-514350" rtl="0">
              <a:buFont typeface="+mj-lt"/>
              <a:buAutoNum type="arabicPeriod"/>
            </a:pPr>
            <a:r>
              <a:rPr lang="nl-NL" sz="5100" dirty="0"/>
              <a:t>19 mei 2025: gesprek met SGP</a:t>
            </a:r>
          </a:p>
          <a:p>
            <a:pPr marL="514350" indent="-514350" rtl="0">
              <a:buFont typeface="+mj-lt"/>
              <a:buAutoNum type="arabicPeriod"/>
            </a:pPr>
            <a:r>
              <a:rPr lang="nl-NL" sz="5100" dirty="0"/>
              <a:t>30 augustus 2025: artikel asielbeleid SGP</a:t>
            </a:r>
          </a:p>
          <a:p>
            <a:pPr marL="514350" indent="-514350" rtl="0">
              <a:buFont typeface="+mj-lt"/>
              <a:buAutoNum type="arabicPeriod"/>
            </a:pPr>
            <a:r>
              <a:rPr lang="nl-NL" sz="5100" dirty="0"/>
              <a:t>27 september 2025: vragen voor Eerste Kamerfractie SGP</a:t>
            </a:r>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6943981B-007D-FF5D-286C-6BD8A4E4EE3D}"/>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5</a:t>
            </a:fld>
            <a:endParaRPr lang="nl-NL" dirty="0"/>
          </a:p>
        </p:txBody>
      </p:sp>
      <p:sp>
        <p:nvSpPr>
          <p:cNvPr id="4" name="Tijdelijke aanduiding voor dianummer 5">
            <a:extLst>
              <a:ext uri="{FF2B5EF4-FFF2-40B4-BE49-F238E27FC236}">
                <a16:creationId xmlns:a16="http://schemas.microsoft.com/office/drawing/2014/main" id="{DE87070C-52CE-C5C6-A09A-3DD3017EA57D}"/>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5</a:t>
            </a:fld>
            <a:endParaRPr lang="nl-NL" dirty="0"/>
          </a:p>
        </p:txBody>
      </p:sp>
    </p:spTree>
    <p:extLst>
      <p:ext uri="{BB962C8B-B14F-4D97-AF65-F5344CB8AC3E}">
        <p14:creationId xmlns:p14="http://schemas.microsoft.com/office/powerpoint/2010/main" val="324474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D07A7-D79C-4173-4F06-3A00C4269F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992096-25E1-F95B-0D4C-EAF275579B12}"/>
              </a:ext>
            </a:extLst>
          </p:cNvPr>
          <p:cNvSpPr>
            <a:spLocks noGrp="1"/>
          </p:cNvSpPr>
          <p:nvPr>
            <p:ph type="title"/>
          </p:nvPr>
        </p:nvSpPr>
        <p:spPr>
          <a:xfrm>
            <a:off x="422178" y="365125"/>
            <a:ext cx="9733538" cy="1325563"/>
          </a:xfrm>
        </p:spPr>
        <p:txBody>
          <a:bodyPr rtlCol="0"/>
          <a:lstStyle>
            <a:defPPr>
              <a:defRPr lang="nl-NL"/>
            </a:defPPr>
          </a:lstStyle>
          <a:p>
            <a:pPr rtl="0"/>
            <a:r>
              <a:rPr lang="nl-NL" dirty="0"/>
              <a:t>Communicatie bij de oproep</a:t>
            </a:r>
          </a:p>
        </p:txBody>
      </p:sp>
      <p:sp>
        <p:nvSpPr>
          <p:cNvPr id="3" name="Tijdelijke aanduiding voor inhoud 2">
            <a:extLst>
              <a:ext uri="{FF2B5EF4-FFF2-40B4-BE49-F238E27FC236}">
                <a16:creationId xmlns:a16="http://schemas.microsoft.com/office/drawing/2014/main" id="{A013724B-382A-4008-9E74-E8A5F2B642A4}"/>
              </a:ext>
            </a:extLst>
          </p:cNvPr>
          <p:cNvSpPr>
            <a:spLocks noGrp="1"/>
          </p:cNvSpPr>
          <p:nvPr>
            <p:ph idx="1"/>
          </p:nvPr>
        </p:nvSpPr>
        <p:spPr>
          <a:xfrm>
            <a:off x="419106" y="2198915"/>
            <a:ext cx="9741183" cy="3345316"/>
          </a:xfrm>
        </p:spPr>
        <p:txBody>
          <a:bodyPr rtlCol="0">
            <a:normAutofit fontScale="55000" lnSpcReduction="20000"/>
          </a:bodyPr>
          <a:lstStyle>
            <a:defPPr>
              <a:defRPr lang="nl-NL"/>
            </a:defPPr>
          </a:lstStyle>
          <a:p>
            <a:pPr marL="514350" indent="-514350" rtl="0">
              <a:buFont typeface="+mj-lt"/>
              <a:buAutoNum type="arabicPeriod"/>
            </a:pPr>
            <a:r>
              <a:rPr lang="nl-NL" sz="3600" dirty="0"/>
              <a:t>32 updates (“weekbericht”) aan alle ondertekenaars + politici</a:t>
            </a:r>
          </a:p>
          <a:p>
            <a:pPr marL="514350" indent="-514350" rtl="0">
              <a:buFont typeface="+mj-lt"/>
              <a:buAutoNum type="arabicPeriod"/>
            </a:pPr>
            <a:r>
              <a:rPr lang="nl-NL" sz="3600" dirty="0"/>
              <a:t>gebed van de week</a:t>
            </a:r>
          </a:p>
          <a:p>
            <a:pPr marL="514350" indent="-514350" rtl="0">
              <a:buFont typeface="+mj-lt"/>
              <a:buAutoNum type="arabicPeriod"/>
            </a:pPr>
            <a:r>
              <a:rPr lang="nl-NL" sz="3600" dirty="0"/>
              <a:t>nieuws meer: </a:t>
            </a:r>
            <a:r>
              <a:rPr lang="nl-NL" sz="3600" dirty="0" err="1"/>
              <a:t>Takecarebnb</a:t>
            </a:r>
            <a:r>
              <a:rPr lang="nl-NL" sz="3600" dirty="0"/>
              <a:t>, Kerkasiel Kampen</a:t>
            </a:r>
          </a:p>
          <a:p>
            <a:pPr marL="514350" indent="-514350" rtl="0">
              <a:buFont typeface="+mj-lt"/>
              <a:buAutoNum type="arabicPeriod"/>
            </a:pPr>
            <a:r>
              <a:rPr lang="nl-NL" sz="3600" dirty="0"/>
              <a:t>actieve mediabenadering</a:t>
            </a:r>
          </a:p>
          <a:p>
            <a:pPr marL="514350" indent="-514350" rtl="0">
              <a:buFont typeface="+mj-lt"/>
              <a:buAutoNum type="arabicPeriod"/>
            </a:pPr>
            <a:r>
              <a:rPr lang="nl-NL" sz="3600" dirty="0"/>
              <a:t>de kracht van </a:t>
            </a:r>
            <a:r>
              <a:rPr lang="nl-NL" sz="3600" dirty="0" err="1"/>
              <a:t>social</a:t>
            </a:r>
            <a:r>
              <a:rPr lang="nl-NL" sz="3600" dirty="0"/>
              <a:t> media: reactie op reactie</a:t>
            </a:r>
          </a:p>
          <a:p>
            <a:pPr marL="514350" indent="-514350" rtl="0">
              <a:buFont typeface="+mj-lt"/>
              <a:buAutoNum type="arabicPeriod"/>
            </a:pPr>
            <a:r>
              <a:rPr lang="nl-NL" sz="3600" dirty="0"/>
              <a:t>openheid ontwapent</a:t>
            </a:r>
          </a:p>
          <a:p>
            <a:pPr marL="514350" indent="-514350" rtl="0">
              <a:buFont typeface="+mj-lt"/>
              <a:buAutoNum type="arabicPeriod"/>
            </a:pPr>
            <a:r>
              <a:rPr lang="nl-NL" sz="3600" dirty="0"/>
              <a:t>doelgroepgericht (“foto MP Schoof versus contact met SGP; kosten bij SP versus rechtsstatelijkheid bij SGP) </a:t>
            </a:r>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C4B60FFC-BADA-638D-43E4-2DBBA6903D6C}"/>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6</a:t>
            </a:fld>
            <a:endParaRPr lang="nl-NL" dirty="0"/>
          </a:p>
        </p:txBody>
      </p:sp>
      <p:sp>
        <p:nvSpPr>
          <p:cNvPr id="4" name="Tijdelijke aanduiding voor dianummer 5">
            <a:extLst>
              <a:ext uri="{FF2B5EF4-FFF2-40B4-BE49-F238E27FC236}">
                <a16:creationId xmlns:a16="http://schemas.microsoft.com/office/drawing/2014/main" id="{67177B07-39D3-56C2-8687-869CEF24C7A1}"/>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6</a:t>
            </a:fld>
            <a:endParaRPr lang="nl-NL" dirty="0"/>
          </a:p>
        </p:txBody>
      </p:sp>
    </p:spTree>
    <p:extLst>
      <p:ext uri="{BB962C8B-B14F-4D97-AF65-F5344CB8AC3E}">
        <p14:creationId xmlns:p14="http://schemas.microsoft.com/office/powerpoint/2010/main" val="35355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5ED91-4531-39D4-5769-27DE962E32D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6292270-4289-BF79-2811-A53C99ACBD25}"/>
              </a:ext>
            </a:extLst>
          </p:cNvPr>
          <p:cNvSpPr>
            <a:spLocks noGrp="1"/>
          </p:cNvSpPr>
          <p:nvPr>
            <p:ph idx="1"/>
          </p:nvPr>
        </p:nvSpPr>
        <p:spPr>
          <a:xfrm>
            <a:off x="422178" y="1240971"/>
            <a:ext cx="9741183" cy="4909457"/>
          </a:xfrm>
        </p:spPr>
        <p:txBody>
          <a:bodyPr rtlCol="0">
            <a:normAutofit/>
          </a:bodyPr>
          <a:lstStyle>
            <a:defPPr>
              <a:defRPr lang="nl-NL"/>
            </a:defPPr>
          </a:lstStyle>
          <a:p>
            <a:endParaRPr lang="nl-NL"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89B6FB47-5DDD-FF11-8FD1-F71DF572C395}"/>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7</a:t>
            </a:fld>
            <a:endParaRPr lang="nl-NL" dirty="0"/>
          </a:p>
        </p:txBody>
      </p:sp>
      <p:sp>
        <p:nvSpPr>
          <p:cNvPr id="4" name="Tijdelijke aanduiding voor dianummer 5">
            <a:extLst>
              <a:ext uri="{FF2B5EF4-FFF2-40B4-BE49-F238E27FC236}">
                <a16:creationId xmlns:a16="http://schemas.microsoft.com/office/drawing/2014/main" id="{1ADF1138-D677-5617-7B7B-8B6FB43123EE}"/>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7</a:t>
            </a:fld>
            <a:endParaRPr lang="nl-NL" dirty="0"/>
          </a:p>
        </p:txBody>
      </p:sp>
      <p:pic>
        <p:nvPicPr>
          <p:cNvPr id="12" name="Afbeelding 11">
            <a:extLst>
              <a:ext uri="{FF2B5EF4-FFF2-40B4-BE49-F238E27FC236}">
                <a16:creationId xmlns:a16="http://schemas.microsoft.com/office/drawing/2014/main" id="{EB8E8E58-EC36-6646-3060-C231FD2EF000}"/>
              </a:ext>
            </a:extLst>
          </p:cNvPr>
          <p:cNvPicPr>
            <a:picLocks noChangeAspect="1"/>
          </p:cNvPicPr>
          <p:nvPr/>
        </p:nvPicPr>
        <p:blipFill>
          <a:blip r:embed="rId3"/>
          <a:stretch>
            <a:fillRect/>
          </a:stretch>
        </p:blipFill>
        <p:spPr>
          <a:xfrm>
            <a:off x="2881992" y="266699"/>
            <a:ext cx="4620986" cy="6858000"/>
          </a:xfrm>
          <a:prstGeom prst="rect">
            <a:avLst/>
          </a:prstGeom>
        </p:spPr>
      </p:pic>
    </p:spTree>
    <p:extLst>
      <p:ext uri="{BB962C8B-B14F-4D97-AF65-F5344CB8AC3E}">
        <p14:creationId xmlns:p14="http://schemas.microsoft.com/office/powerpoint/2010/main" val="380144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36F1-7266-3012-50DC-FEDE1F67E4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41FEF8-99A3-9A80-8F57-7011FD1A61D5}"/>
              </a:ext>
            </a:extLst>
          </p:cNvPr>
          <p:cNvSpPr>
            <a:spLocks noGrp="1"/>
          </p:cNvSpPr>
          <p:nvPr>
            <p:ph type="title"/>
          </p:nvPr>
        </p:nvSpPr>
        <p:spPr>
          <a:xfrm>
            <a:off x="422178" y="365125"/>
            <a:ext cx="9733538" cy="1325563"/>
          </a:xfrm>
        </p:spPr>
        <p:txBody>
          <a:bodyPr rtlCol="0"/>
          <a:lstStyle>
            <a:defPPr>
              <a:defRPr lang="nl-NL"/>
            </a:defPPr>
          </a:lstStyle>
          <a:p>
            <a:pPr rtl="0"/>
            <a:r>
              <a:rPr lang="nl-NL" dirty="0"/>
              <a:t>Reacties op de oproep 1</a:t>
            </a:r>
          </a:p>
        </p:txBody>
      </p:sp>
      <p:sp>
        <p:nvSpPr>
          <p:cNvPr id="3" name="Tijdelijke aanduiding voor inhoud 2">
            <a:extLst>
              <a:ext uri="{FF2B5EF4-FFF2-40B4-BE49-F238E27FC236}">
                <a16:creationId xmlns:a16="http://schemas.microsoft.com/office/drawing/2014/main" id="{D854D2E1-F4D3-66CB-04C9-EB349004572D}"/>
              </a:ext>
            </a:extLst>
          </p:cNvPr>
          <p:cNvSpPr>
            <a:spLocks noGrp="1"/>
          </p:cNvSpPr>
          <p:nvPr>
            <p:ph idx="1"/>
          </p:nvPr>
        </p:nvSpPr>
        <p:spPr>
          <a:xfrm>
            <a:off x="422178" y="1240971"/>
            <a:ext cx="9741183" cy="4909457"/>
          </a:xfrm>
        </p:spPr>
        <p:txBody>
          <a:bodyPr rtlCol="0">
            <a:normAutofit fontScale="40000" lnSpcReduction="20000"/>
          </a:bodyPr>
          <a:lstStyle>
            <a:defPPr>
              <a:defRPr lang="nl-NL"/>
            </a:defPPr>
          </a:lstStyle>
          <a:p>
            <a:pPr rtl="0"/>
            <a:endParaRPr lang="nl-NL" sz="3200" dirty="0"/>
          </a:p>
          <a:p>
            <a:pPr rtl="0"/>
            <a:r>
              <a:rPr lang="nl-NL" sz="4200" dirty="0"/>
              <a:t>maximaal 5 kritische reacties!</a:t>
            </a:r>
          </a:p>
          <a:p>
            <a:pPr rtl="0"/>
            <a:endParaRPr lang="nl-NL" sz="4200" dirty="0"/>
          </a:p>
          <a:p>
            <a:pPr rtl="0"/>
            <a:r>
              <a:rPr lang="nl-NL" sz="4200" dirty="0"/>
              <a:t>Maar ook 100-en berichten van steun en hoop:</a:t>
            </a:r>
          </a:p>
          <a:p>
            <a:pPr rtl="0"/>
            <a:endParaRPr lang="nl-NL" sz="4200" dirty="0"/>
          </a:p>
          <a:p>
            <a:r>
              <a:rPr lang="nl-NL" sz="4200" dirty="0"/>
              <a:t>“Wij zijn als burgers behorende tot de grijze middenmoot zeer verontrust over wat nu gaande is, en weten dat </a:t>
            </a:r>
            <a:r>
              <a:rPr lang="nl-NL" sz="4200" dirty="0" err="1"/>
              <a:t>aktie</a:t>
            </a:r>
            <a:r>
              <a:rPr lang="nl-NL" sz="4200" dirty="0"/>
              <a:t> vereist is. Het organiseren van deze </a:t>
            </a:r>
            <a:r>
              <a:rPr lang="nl-NL" sz="4200" dirty="0" err="1"/>
              <a:t>aktie</a:t>
            </a:r>
            <a:r>
              <a:rPr lang="nl-NL" sz="4200" dirty="0"/>
              <a:t> vanuit de geestelijk leiders is een geweldig krachtig signaal, hulde! Stuur je bankrekeningnummer, wij doneren graag.”</a:t>
            </a:r>
          </a:p>
          <a:p>
            <a:endParaRPr lang="nl-NL" sz="4200" dirty="0"/>
          </a:p>
          <a:p>
            <a:r>
              <a:rPr lang="nl-NL" sz="4200" dirty="0"/>
              <a:t>“In mijn krant “Trouw “ las ik uw oproep aan minister-president Schoof. Mij uit het hart gegrepen en kan ik u niet genoeg danken…. Ik hoop zo dat het door velen, zeer velen gesteund wordt. Zo krijgt het Kerstfeest weer inhoud en geeft mij hoop voor de toekomst.”</a:t>
            </a:r>
          </a:p>
          <a:p>
            <a:endParaRPr lang="nl-NL" sz="4200" dirty="0"/>
          </a:p>
          <a:p>
            <a:r>
              <a:rPr lang="nl-NL" sz="4200" dirty="0"/>
              <a:t>“Uw oproep heeft mij zeer geroerd. Hopelijk zal het tot bezinning leiden bij onze overheden en verantwoordelijken. Dank voor Uw initiatief.”</a:t>
            </a:r>
          </a:p>
          <a:p>
            <a:endParaRPr lang="nl-NL"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E2C71805-D702-F665-675E-49567A89A2C3}"/>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8</a:t>
            </a:fld>
            <a:endParaRPr lang="nl-NL" dirty="0"/>
          </a:p>
        </p:txBody>
      </p:sp>
      <p:sp>
        <p:nvSpPr>
          <p:cNvPr id="4" name="Tijdelijke aanduiding voor dianummer 5">
            <a:extLst>
              <a:ext uri="{FF2B5EF4-FFF2-40B4-BE49-F238E27FC236}">
                <a16:creationId xmlns:a16="http://schemas.microsoft.com/office/drawing/2014/main" id="{EDA35885-0901-F13F-6531-0364FAE2AFF9}"/>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8</a:t>
            </a:fld>
            <a:endParaRPr lang="nl-NL" dirty="0"/>
          </a:p>
        </p:txBody>
      </p:sp>
    </p:spTree>
    <p:extLst>
      <p:ext uri="{BB962C8B-B14F-4D97-AF65-F5344CB8AC3E}">
        <p14:creationId xmlns:p14="http://schemas.microsoft.com/office/powerpoint/2010/main" val="23349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A1B76-EF69-038B-E8BE-4BD4177C79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488F64-78E1-67D6-D3B7-1146F6550431}"/>
              </a:ext>
            </a:extLst>
          </p:cNvPr>
          <p:cNvSpPr>
            <a:spLocks noGrp="1"/>
          </p:cNvSpPr>
          <p:nvPr>
            <p:ph type="title"/>
          </p:nvPr>
        </p:nvSpPr>
        <p:spPr>
          <a:xfrm>
            <a:off x="422178" y="365125"/>
            <a:ext cx="9733538" cy="1325563"/>
          </a:xfrm>
        </p:spPr>
        <p:txBody>
          <a:bodyPr rtlCol="0"/>
          <a:lstStyle>
            <a:defPPr>
              <a:defRPr lang="nl-NL"/>
            </a:defPPr>
          </a:lstStyle>
          <a:p>
            <a:pPr rtl="0"/>
            <a:r>
              <a:rPr lang="nl-NL" dirty="0"/>
              <a:t>Reacties op de oproep 2</a:t>
            </a:r>
            <a:br>
              <a:rPr lang="nl-NL" dirty="0"/>
            </a:br>
            <a:endParaRPr lang="nl-NL" dirty="0"/>
          </a:p>
        </p:txBody>
      </p:sp>
      <p:sp>
        <p:nvSpPr>
          <p:cNvPr id="3" name="Tijdelijke aanduiding voor inhoud 2">
            <a:extLst>
              <a:ext uri="{FF2B5EF4-FFF2-40B4-BE49-F238E27FC236}">
                <a16:creationId xmlns:a16="http://schemas.microsoft.com/office/drawing/2014/main" id="{1D01B245-CFE9-6115-B3DF-55643F0766C1}"/>
              </a:ext>
            </a:extLst>
          </p:cNvPr>
          <p:cNvSpPr>
            <a:spLocks noGrp="1"/>
          </p:cNvSpPr>
          <p:nvPr>
            <p:ph idx="1"/>
          </p:nvPr>
        </p:nvSpPr>
        <p:spPr>
          <a:xfrm>
            <a:off x="419106" y="1338942"/>
            <a:ext cx="9741183" cy="4669971"/>
          </a:xfrm>
        </p:spPr>
        <p:txBody>
          <a:bodyPr rtlCol="0">
            <a:normAutofit fontScale="85000" lnSpcReduction="10000"/>
          </a:bodyPr>
          <a:lstStyle>
            <a:defPPr>
              <a:defRPr lang="nl-NL"/>
            </a:defPPr>
          </a:lstStyle>
          <a:p>
            <a:r>
              <a:rPr lang="nl-NL" sz="2200" dirty="0"/>
              <a:t>“Wat was ik blij en geroerd toen ik de brief in onze krant aantrof. Blij dat er door u deze actie is opgezet, dat er zovelen mede hebben ondertekend, dat u wijst op hoe we moeten leren uit de geschiedenis. Geroerd om te zien dat er hoop is dat acties tot verandering kunnen leiden, dat er anderen zijn die zich aansluiten, en dat vele geestelijken hierin willen voorgaan. Het maakt mij nederig en zet mij aan tot nadenken. Wat ik in mijn omgeving kan doen. Niet langer aan de keukentafel ‘het erover hebben’ en passief toezien. Dus ook mijn dank daarvoor.”</a:t>
            </a:r>
          </a:p>
          <a:p>
            <a:endParaRPr lang="nl-NL" sz="2200" dirty="0"/>
          </a:p>
          <a:p>
            <a:r>
              <a:rPr lang="nl-NL" sz="2200" dirty="0"/>
              <a:t>“De brief die u namens veel bedienaren aan de minister-president en de leden van de eerste en tweede kamer geschreven hebt en die u in de NRC van vandaag gepubliceerd hebt heeft mij zeer geraakt. Ik ben weliswaar niet gelovig, maar met uw beroep op gerechtigheid en barmhartigheid stem ik van harte in.”</a:t>
            </a:r>
          </a:p>
          <a:p>
            <a:endParaRPr lang="nl-NL" sz="2200" dirty="0"/>
          </a:p>
          <a:p>
            <a:r>
              <a:rPr lang="nl-NL" sz="2200" dirty="0"/>
              <a:t>“Mijn vrouw en ik waren zeer aangenaam verrast door uw oproep in NRC. Eindelijk een goed gedocumenteerd maar vooral humaan (tegen)geluid tegen de plannen van dit kabinet inzake asiel.”</a:t>
            </a:r>
          </a:p>
          <a:p>
            <a:endParaRPr lang="nl-NL" sz="2200" dirty="0"/>
          </a:p>
          <a:p>
            <a:endParaRPr lang="nl-NL" dirty="0"/>
          </a:p>
          <a:p>
            <a:pPr rtl="0"/>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3600" dirty="0"/>
          </a:p>
          <a:p>
            <a:pPr marL="514350" indent="-514350" rtl="0">
              <a:buFont typeface="+mj-lt"/>
              <a:buAutoNum type="arabicPeriod"/>
            </a:pPr>
            <a:endParaRPr lang="nl-NL" sz="2800" dirty="0"/>
          </a:p>
          <a:p>
            <a:pPr marL="514350" indent="-514350" rtl="0">
              <a:buFont typeface="+mj-lt"/>
              <a:buAutoNum type="arabicPeriod"/>
            </a:pPr>
            <a:endParaRPr lang="nl-NL" sz="2800" dirty="0"/>
          </a:p>
          <a:p>
            <a:pPr marL="457200" indent="-457200" rtl="0">
              <a:buFont typeface="Arial" panose="020B0604020202020204" pitchFamily="34" charset="0"/>
              <a:buChar char="•"/>
            </a:pPr>
            <a:endParaRPr lang="nl-NL" sz="2800" dirty="0"/>
          </a:p>
          <a:p>
            <a:pPr marL="457200" indent="-457200" rtl="0">
              <a:buFont typeface="Arial" panose="020B0604020202020204" pitchFamily="34" charset="0"/>
              <a:buChar char="•"/>
            </a:pPr>
            <a:endParaRPr lang="nl-NL" sz="2800" dirty="0"/>
          </a:p>
        </p:txBody>
      </p:sp>
      <p:sp>
        <p:nvSpPr>
          <p:cNvPr id="35" name="Tijdelijke aanduiding voor dianummer 34">
            <a:extLst>
              <a:ext uri="{FF2B5EF4-FFF2-40B4-BE49-F238E27FC236}">
                <a16:creationId xmlns:a16="http://schemas.microsoft.com/office/drawing/2014/main" id="{98517539-DCEB-24BF-881D-F2955319DD8B}"/>
              </a:ext>
            </a:extLst>
          </p:cNvPr>
          <p:cNvSpPr>
            <a:spLocks noGrp="1"/>
          </p:cNvSpPr>
          <p:nvPr>
            <p:ph type="sldNum" sz="quarter" idx="4"/>
          </p:nvPr>
        </p:nvSpPr>
        <p:spPr>
          <a:xfrm>
            <a:off x="11503152" y="0"/>
            <a:ext cx="685800" cy="685800"/>
          </a:xfrm>
        </p:spPr>
        <p:txBody>
          <a:bodyPr rtlCol="0"/>
          <a:lstStyle>
            <a:defPPr>
              <a:defRPr lang="nl-NL"/>
            </a:defPPr>
          </a:lstStyle>
          <a:p>
            <a:pPr rtl="0"/>
            <a:fld id="{3A4F6043-7A67-491B-98BC-F933DED7226D}" type="slidenum">
              <a:rPr lang="nl-NL" smtClean="0"/>
              <a:pPr rtl="0"/>
              <a:t>9</a:t>
            </a:fld>
            <a:endParaRPr lang="nl-NL" dirty="0"/>
          </a:p>
        </p:txBody>
      </p:sp>
      <p:sp>
        <p:nvSpPr>
          <p:cNvPr id="4" name="Tijdelijke aanduiding voor dianummer 5">
            <a:extLst>
              <a:ext uri="{FF2B5EF4-FFF2-40B4-BE49-F238E27FC236}">
                <a16:creationId xmlns:a16="http://schemas.microsoft.com/office/drawing/2014/main" id="{F5F5654A-640A-19DB-0D70-0C81C4CE7067}"/>
              </a:ext>
            </a:extLst>
          </p:cNvPr>
          <p:cNvSpPr txBox="1">
            <a:spLocks/>
          </p:cNvSpPr>
          <p:nvPr/>
        </p:nvSpPr>
        <p:spPr>
          <a:xfrm>
            <a:off x="11503152" y="0"/>
            <a:ext cx="685800" cy="685800"/>
          </a:xfrm>
          <a:prstGeom prst="rect">
            <a:avLst/>
          </a:prstGeom>
        </p:spPr>
        <p:txBody>
          <a:bodyPr vert="horz" lIns="91440" tIns="45720" rIns="91440" bIns="45720" rtlCol="0" anchor="ctr"/>
          <a:lstStyle>
            <a:defPPr>
              <a:defRPr lang="nl-NL"/>
            </a:defPPr>
            <a:lvl1pPr marL="0" algn="ctr" defTabSz="914400" rtl="0" eaLnBrk="1" latinLnBrk="0" hangingPunct="1">
              <a:defRPr lang="nl-NL" sz="1200" kern="1200">
                <a:solidFill>
                  <a:schemeClr val="tx2"/>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a:lstStyle>
          <a:p>
            <a:pPr rtl="0"/>
            <a:fld id="{3A4F6043-7A67-491B-98BC-F933DED7226D}" type="slidenum">
              <a:rPr lang="nl-NL" smtClean="0"/>
              <a:pPr rtl="0"/>
              <a:t>9</a:t>
            </a:fld>
            <a:endParaRPr lang="nl-NL" dirty="0"/>
          </a:p>
        </p:txBody>
      </p:sp>
    </p:spTree>
    <p:extLst>
      <p:ext uri="{BB962C8B-B14F-4D97-AF65-F5344CB8AC3E}">
        <p14:creationId xmlns:p14="http://schemas.microsoft.com/office/powerpoint/2010/main" val="38609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976463_TF67338807_Win32" id="{F16F223B-4B50-4222-8329-68361A357EE5}" vid="{59E1AE53-5E3B-4DDA-9AE4-DCE9FA38C95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Offset-ontwerp</Template>
  <TotalTime>293</TotalTime>
  <Words>1578</Words>
  <Application>Microsoft Office PowerPoint</Application>
  <PresentationFormat>Breedbeeld</PresentationFormat>
  <Paragraphs>290</Paragraphs>
  <Slides>20</Slides>
  <Notes>19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Dante</vt:lpstr>
      <vt:lpstr>Helvetica Neue Medium</vt:lpstr>
      <vt:lpstr>Wingdings 2</vt:lpstr>
      <vt:lpstr>OffsetVTI</vt:lpstr>
      <vt:lpstr>Mijn lessen van de oproep tegen het strengste asielregime ooit</vt:lpstr>
      <vt:lpstr>Wat kunnen we dit uur doen?</vt:lpstr>
      <vt:lpstr>Over de oproep tegen het strengste asielregime ooit    1. Hoe begon de oproep? (dia 4) 2. Het verloop van de oproepactie (dia 5) 3. Communicatie bij de oproep (dia 6 – 7) 4. Reacties op de oproep (dia 8 – 10) 5. Mijn lessen van de oproep (dia 11 – 12) </vt:lpstr>
      <vt:lpstr>Hoe begon de oproep?</vt:lpstr>
      <vt:lpstr>Het verloop van de oproepactie</vt:lpstr>
      <vt:lpstr>Communicatie bij de oproep</vt:lpstr>
      <vt:lpstr>PowerPoint-presentatie</vt:lpstr>
      <vt:lpstr>Reacties op de oproep 1</vt:lpstr>
      <vt:lpstr>Reacties op de oproep 2 </vt:lpstr>
      <vt:lpstr>Reacties op de oproep 3</vt:lpstr>
      <vt:lpstr>Mijn lessen van de oproep 1</vt:lpstr>
      <vt:lpstr>Mijn lessen van de oproep 2</vt:lpstr>
      <vt:lpstr>Hoe te reageren op …</vt:lpstr>
      <vt:lpstr>Hoe te reageren op “Iedereen komt naar Nederland”?</vt:lpstr>
      <vt:lpstr>Hoe te reageren op “Wat kost een asielzoeker”?</vt:lpstr>
      <vt:lpstr>Hoe te reageren op “Asielzoekers zorgen ervoor dat Nederlanders geen huis krijgen”?</vt:lpstr>
      <vt:lpstr>Hoe te reageren op “Het zijn gelukszoekers”?</vt:lpstr>
      <vt:lpstr>Het werk van  Bekend maakt Bemind  en  Takecarebnb</vt:lpstr>
      <vt:lpstr>Bekend Maakt Bemind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 de Beer</dc:creator>
  <cp:lastModifiedBy>Jan J.G. de Beer</cp:lastModifiedBy>
  <cp:revision>12</cp:revision>
  <dcterms:created xsi:type="dcterms:W3CDTF">2025-09-30T18:59:11Z</dcterms:created>
  <dcterms:modified xsi:type="dcterms:W3CDTF">2025-10-03T15:44:10Z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